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4"/>
  </p:sldMasterIdLst>
  <p:notesMasterIdLst>
    <p:notesMasterId r:id="rId6"/>
  </p:notesMasterIdLst>
  <p:sldIdLst>
    <p:sldId id="256" r:id="rId5"/>
  </p:sldIdLst>
  <p:sldSz cx="30275213" cy="213836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B400"/>
    <a:srgbClr val="96DCF8"/>
    <a:srgbClr val="B4E5A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425B4C-F220-884F-9675-8DCF979B5F2E}" v="2252" dt="2025-04-02T10:38:27.8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85"/>
  </p:normalViewPr>
  <p:slideViewPr>
    <p:cSldViewPr snapToGrid="0">
      <p:cViewPr varScale="1">
        <p:scale>
          <a:sx n="61" d="100"/>
          <a:sy n="61" d="100"/>
        </p:scale>
        <p:origin x="2768"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e Iberson-Hurst" userId="b9343ad4-b965-4c67-a190-78071bba09d9" providerId="ADAL" clId="{92425B4C-F220-884F-9675-8DCF979B5F2E}"/>
    <pc:docChg chg="undo custSel modSld">
      <pc:chgData name="Dave Iberson-Hurst" userId="b9343ad4-b965-4c67-a190-78071bba09d9" providerId="ADAL" clId="{92425B4C-F220-884F-9675-8DCF979B5F2E}" dt="2025-04-02T10:41:25.795" v="2400" actId="20577"/>
      <pc:docMkLst>
        <pc:docMk/>
      </pc:docMkLst>
      <pc:sldChg chg="addSp delSp modSp mod">
        <pc:chgData name="Dave Iberson-Hurst" userId="b9343ad4-b965-4c67-a190-78071bba09d9" providerId="ADAL" clId="{92425B4C-F220-884F-9675-8DCF979B5F2E}" dt="2025-04-02T10:41:25.795" v="2400" actId="20577"/>
        <pc:sldMkLst>
          <pc:docMk/>
          <pc:sldMk cId="3544396517" sldId="256"/>
        </pc:sldMkLst>
        <pc:spChg chg="add mod">
          <ac:chgData name="Dave Iberson-Hurst" userId="b9343ad4-b965-4c67-a190-78071bba09d9" providerId="ADAL" clId="{92425B4C-F220-884F-9675-8DCF979B5F2E}" dt="2025-03-30T11:45:43.030" v="2039" actId="255"/>
          <ac:spMkLst>
            <pc:docMk/>
            <pc:sldMk cId="3544396517" sldId="256"/>
            <ac:spMk id="7" creationId="{A0486A06-CF81-BA30-60BD-2C69EF451995}"/>
          </ac:spMkLst>
        </pc:spChg>
        <pc:spChg chg="mod">
          <ac:chgData name="Dave Iberson-Hurst" userId="b9343ad4-b965-4c67-a190-78071bba09d9" providerId="ADAL" clId="{92425B4C-F220-884F-9675-8DCF979B5F2E}" dt="2025-03-30T10:04:03.561" v="306" actId="20577"/>
          <ac:spMkLst>
            <pc:docMk/>
            <pc:sldMk cId="3544396517" sldId="256"/>
            <ac:spMk id="8" creationId="{58E47F0B-3F11-0AE9-22AE-69CE6DD6AF92}"/>
          </ac:spMkLst>
        </pc:spChg>
        <pc:spChg chg="add mod">
          <ac:chgData name="Dave Iberson-Hurst" userId="b9343ad4-b965-4c67-a190-78071bba09d9" providerId="ADAL" clId="{92425B4C-F220-884F-9675-8DCF979B5F2E}" dt="2025-03-30T10:08:11.071" v="307" actId="1076"/>
          <ac:spMkLst>
            <pc:docMk/>
            <pc:sldMk cId="3544396517" sldId="256"/>
            <ac:spMk id="14" creationId="{C095FE38-8825-B53E-7B9D-8C60DD5D9590}"/>
          </ac:spMkLst>
        </pc:spChg>
        <pc:spChg chg="add mod">
          <ac:chgData name="Dave Iberson-Hurst" userId="b9343ad4-b965-4c67-a190-78071bba09d9" providerId="ADAL" clId="{92425B4C-F220-884F-9675-8DCF979B5F2E}" dt="2025-04-02T10:40:58.152" v="2399" actId="20577"/>
          <ac:spMkLst>
            <pc:docMk/>
            <pc:sldMk cId="3544396517" sldId="256"/>
            <ac:spMk id="26" creationId="{19A599AB-C036-AE7C-7B6B-EF053E03F698}"/>
          </ac:spMkLst>
        </pc:spChg>
        <pc:spChg chg="add mod">
          <ac:chgData name="Dave Iberson-Hurst" userId="b9343ad4-b965-4c67-a190-78071bba09d9" providerId="ADAL" clId="{92425B4C-F220-884F-9675-8DCF979B5F2E}" dt="2025-04-02T10:41:25.795" v="2400" actId="20577"/>
          <ac:spMkLst>
            <pc:docMk/>
            <pc:sldMk cId="3544396517" sldId="256"/>
            <ac:spMk id="27" creationId="{58856C38-BA44-7002-7D51-1DB354DAAC0E}"/>
          </ac:spMkLst>
        </pc:spChg>
        <pc:spChg chg="add mod">
          <ac:chgData name="Dave Iberson-Hurst" userId="b9343ad4-b965-4c67-a190-78071bba09d9" providerId="ADAL" clId="{92425B4C-F220-884F-9675-8DCF979B5F2E}" dt="2025-04-02T10:39:57.706" v="2376" actId="1076"/>
          <ac:spMkLst>
            <pc:docMk/>
            <pc:sldMk cId="3544396517" sldId="256"/>
            <ac:spMk id="28" creationId="{3BBB9438-2114-5AA9-9885-ED7E72223FB4}"/>
          </ac:spMkLst>
        </pc:spChg>
        <pc:spChg chg="add mod">
          <ac:chgData name="Dave Iberson-Hurst" userId="b9343ad4-b965-4c67-a190-78071bba09d9" providerId="ADAL" clId="{92425B4C-F220-884F-9675-8DCF979B5F2E}" dt="2025-03-30T11:45:50.696" v="2040" actId="255"/>
          <ac:spMkLst>
            <pc:docMk/>
            <pc:sldMk cId="3544396517" sldId="256"/>
            <ac:spMk id="29" creationId="{0F4C87A8-8B15-2933-8AD7-21BA1EF9D8A9}"/>
          </ac:spMkLst>
        </pc:spChg>
        <pc:spChg chg="add mod">
          <ac:chgData name="Dave Iberson-Hurst" userId="b9343ad4-b965-4c67-a190-78071bba09d9" providerId="ADAL" clId="{92425B4C-F220-884F-9675-8DCF979B5F2E}" dt="2025-03-30T11:45:56.021" v="2041" actId="255"/>
          <ac:spMkLst>
            <pc:docMk/>
            <pc:sldMk cId="3544396517" sldId="256"/>
            <ac:spMk id="30" creationId="{42D6168A-8FEF-84CF-1F6C-29F065787837}"/>
          </ac:spMkLst>
        </pc:spChg>
        <pc:spChg chg="add mod">
          <ac:chgData name="Dave Iberson-Hurst" userId="b9343ad4-b965-4c67-a190-78071bba09d9" providerId="ADAL" clId="{92425B4C-F220-884F-9675-8DCF979B5F2E}" dt="2025-03-30T11:30:35.359" v="1652" actId="1076"/>
          <ac:spMkLst>
            <pc:docMk/>
            <pc:sldMk cId="3544396517" sldId="256"/>
            <ac:spMk id="32" creationId="{0607F010-3762-77C5-DB31-60A52B17FE06}"/>
          </ac:spMkLst>
        </pc:spChg>
        <pc:spChg chg="add mod">
          <ac:chgData name="Dave Iberson-Hurst" userId="b9343ad4-b965-4c67-a190-78071bba09d9" providerId="ADAL" clId="{92425B4C-F220-884F-9675-8DCF979B5F2E}" dt="2025-03-30T11:22:11.812" v="1342" actId="6549"/>
          <ac:spMkLst>
            <pc:docMk/>
            <pc:sldMk cId="3544396517" sldId="256"/>
            <ac:spMk id="38" creationId="{5D2B6AB3-05AA-05BB-33C4-471CE114A91E}"/>
          </ac:spMkLst>
        </pc:spChg>
        <pc:spChg chg="add mod">
          <ac:chgData name="Dave Iberson-Hurst" userId="b9343ad4-b965-4c67-a190-78071bba09d9" providerId="ADAL" clId="{92425B4C-F220-884F-9675-8DCF979B5F2E}" dt="2025-03-30T11:30:30.332" v="1651" actId="1076"/>
          <ac:spMkLst>
            <pc:docMk/>
            <pc:sldMk cId="3544396517" sldId="256"/>
            <ac:spMk id="43" creationId="{DBC0BBAD-F239-1C33-747B-891CF326918C}"/>
          </ac:spMkLst>
        </pc:spChg>
        <pc:spChg chg="add mod">
          <ac:chgData name="Dave Iberson-Hurst" userId="b9343ad4-b965-4c67-a190-78071bba09d9" providerId="ADAL" clId="{92425B4C-F220-884F-9675-8DCF979B5F2E}" dt="2025-03-30T11:43:23.906" v="1969" actId="20577"/>
          <ac:spMkLst>
            <pc:docMk/>
            <pc:sldMk cId="3544396517" sldId="256"/>
            <ac:spMk id="48" creationId="{9F645AD4-CC65-EFE7-2FFA-390D3636A2FE}"/>
          </ac:spMkLst>
        </pc:spChg>
        <pc:spChg chg="mod">
          <ac:chgData name="Dave Iberson-Hurst" userId="b9343ad4-b965-4c67-a190-78071bba09d9" providerId="ADAL" clId="{92425B4C-F220-884F-9675-8DCF979B5F2E}" dt="2025-03-30T12:00:03.616" v="2334" actId="1076"/>
          <ac:spMkLst>
            <pc:docMk/>
            <pc:sldMk cId="3544396517" sldId="256"/>
            <ac:spMk id="52" creationId="{D2E638D4-87A5-3368-0375-09D00D1A8DF7}"/>
          </ac:spMkLst>
        </pc:spChg>
        <pc:spChg chg="add mod">
          <ac:chgData name="Dave Iberson-Hurst" userId="b9343ad4-b965-4c67-a190-78071bba09d9" providerId="ADAL" clId="{92425B4C-F220-884F-9675-8DCF979B5F2E}" dt="2025-03-30T11:44:28.124" v="2038" actId="313"/>
          <ac:spMkLst>
            <pc:docMk/>
            <pc:sldMk cId="3544396517" sldId="256"/>
            <ac:spMk id="54" creationId="{A6A0E339-F081-5F7A-D221-466D2604F49C}"/>
          </ac:spMkLst>
        </pc:spChg>
        <pc:spChg chg="add del mod">
          <ac:chgData name="Dave Iberson-Hurst" userId="b9343ad4-b965-4c67-a190-78071bba09d9" providerId="ADAL" clId="{92425B4C-F220-884F-9675-8DCF979B5F2E}" dt="2025-04-02T10:37:21.010" v="2345" actId="478"/>
          <ac:spMkLst>
            <pc:docMk/>
            <pc:sldMk cId="3544396517" sldId="256"/>
            <ac:spMk id="55" creationId="{19654746-0E43-3775-E14F-42EEE8E3B91A}"/>
          </ac:spMkLst>
        </pc:spChg>
        <pc:spChg chg="add mod">
          <ac:chgData name="Dave Iberson-Hurst" userId="b9343ad4-b965-4c67-a190-78071bba09d9" providerId="ADAL" clId="{92425B4C-F220-884F-9675-8DCF979B5F2E}" dt="2025-03-30T11:58:06.375" v="2234" actId="14100"/>
          <ac:spMkLst>
            <pc:docMk/>
            <pc:sldMk cId="3544396517" sldId="256"/>
            <ac:spMk id="57" creationId="{39D05D37-AEDD-B3CE-2DB7-0B88668B8CE0}"/>
          </ac:spMkLst>
        </pc:spChg>
        <pc:picChg chg="add del mod">
          <ac:chgData name="Dave Iberson-Hurst" userId="b9343ad4-b965-4c67-a190-78071bba09d9" providerId="ADAL" clId="{92425B4C-F220-884F-9675-8DCF979B5F2E}" dt="2025-04-02T10:35:39.123" v="2340" actId="478"/>
          <ac:picMkLst>
            <pc:docMk/>
            <pc:sldMk cId="3544396517" sldId="256"/>
            <ac:picMk id="3" creationId="{61E266D9-731E-B9D9-29E8-4A1909194464}"/>
          </ac:picMkLst>
        </pc:picChg>
        <pc:picChg chg="add mod">
          <ac:chgData name="Dave Iberson-Hurst" userId="b9343ad4-b965-4c67-a190-78071bba09d9" providerId="ADAL" clId="{92425B4C-F220-884F-9675-8DCF979B5F2E}" dt="2025-04-02T10:39:52.589" v="2375" actId="1076"/>
          <ac:picMkLst>
            <pc:docMk/>
            <pc:sldMk cId="3544396517" sldId="256"/>
            <ac:picMk id="5" creationId="{ACCD4D0E-07DF-A868-A1CF-36B77415FB7A}"/>
          </ac:picMkLst>
        </pc:picChg>
        <pc:picChg chg="add del mod">
          <ac:chgData name="Dave Iberson-Hurst" userId="b9343ad4-b965-4c67-a190-78071bba09d9" providerId="ADAL" clId="{92425B4C-F220-884F-9675-8DCF979B5F2E}" dt="2025-04-02T10:34:38.580" v="2335" actId="478"/>
          <ac:picMkLst>
            <pc:docMk/>
            <pc:sldMk cId="3544396517" sldId="256"/>
            <ac:picMk id="17" creationId="{B3FCD21F-75A7-4EDA-6503-4F0F99AD69D5}"/>
          </ac:picMkLst>
        </pc:picChg>
        <pc:picChg chg="add mod">
          <ac:chgData name="Dave Iberson-Hurst" userId="b9343ad4-b965-4c67-a190-78071bba09d9" providerId="ADAL" clId="{92425B4C-F220-884F-9675-8DCF979B5F2E}" dt="2025-03-30T11:07:04.248" v="926" actId="1076"/>
          <ac:picMkLst>
            <pc:docMk/>
            <pc:sldMk cId="3544396517" sldId="256"/>
            <ac:picMk id="21" creationId="{BFC095B0-D3D1-FC49-D87C-44F86049034B}"/>
          </ac:picMkLst>
        </pc:picChg>
        <pc:picChg chg="add mod">
          <ac:chgData name="Dave Iberson-Hurst" userId="b9343ad4-b965-4c67-a190-78071bba09d9" providerId="ADAL" clId="{92425B4C-F220-884F-9675-8DCF979B5F2E}" dt="2025-03-30T11:07:12.843" v="928" actId="1076"/>
          <ac:picMkLst>
            <pc:docMk/>
            <pc:sldMk cId="3544396517" sldId="256"/>
            <ac:picMk id="25" creationId="{CDC2FECD-9DE0-0759-3038-A9E26B6FDBBA}"/>
          </ac:picMkLst>
        </pc:picChg>
        <pc:picChg chg="mod">
          <ac:chgData name="Dave Iberson-Hurst" userId="b9343ad4-b965-4c67-a190-78071bba09d9" providerId="ADAL" clId="{92425B4C-F220-884F-9675-8DCF979B5F2E}" dt="2025-03-30T11:59:55.797" v="2333" actId="14100"/>
          <ac:picMkLst>
            <pc:docMk/>
            <pc:sldMk cId="3544396517" sldId="256"/>
            <ac:picMk id="46" creationId="{5C27F043-6CEA-9F9D-CC63-191EBEBBE8B0}"/>
          </ac:picMkLst>
        </pc:picChg>
        <pc:picChg chg="add mod">
          <ac:chgData name="Dave Iberson-Hurst" userId="b9343ad4-b965-4c67-a190-78071bba09d9" providerId="ADAL" clId="{92425B4C-F220-884F-9675-8DCF979B5F2E}" dt="2025-03-30T11:43:41.786" v="1980" actId="1038"/>
          <ac:picMkLst>
            <pc:docMk/>
            <pc:sldMk cId="3544396517" sldId="256"/>
            <ac:picMk id="47" creationId="{74C6F92D-BDA1-78CB-E91B-9B9C5197E6A5}"/>
          </ac:picMkLst>
        </pc:picChg>
      </pc:sld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3F7372-8583-3647-8A6D-8602282481EA}" type="datetimeFigureOut">
              <a:rPr lang="en-US" smtClean="0"/>
              <a:t>4/2/25</a:t>
            </a:fld>
            <a:endParaRPr lang="en-US"/>
          </a:p>
        </p:txBody>
      </p:sp>
      <p:sp>
        <p:nvSpPr>
          <p:cNvPr id="4" name="Slide Image Placeholder 3"/>
          <p:cNvSpPr>
            <a:spLocks noGrp="1" noRot="1" noChangeAspect="1"/>
          </p:cNvSpPr>
          <p:nvPr>
            <p:ph type="sldImg" idx="2"/>
          </p:nvPr>
        </p:nvSpPr>
        <p:spPr>
          <a:xfrm>
            <a:off x="1244600" y="1143000"/>
            <a:ext cx="4368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70D0C2-CB94-FC4D-B785-D412270B0383}" type="slidenum">
              <a:rPr lang="en-US" smtClean="0"/>
              <a:t>‹#›</a:t>
            </a:fld>
            <a:endParaRPr lang="en-US"/>
          </a:p>
        </p:txBody>
      </p:sp>
    </p:spTree>
    <p:extLst>
      <p:ext uri="{BB962C8B-B14F-4D97-AF65-F5344CB8AC3E}">
        <p14:creationId xmlns:p14="http://schemas.microsoft.com/office/powerpoint/2010/main" val="3455495785"/>
      </p:ext>
    </p:extLst>
  </p:cSld>
  <p:clrMap bg1="lt1" tx1="dk1" bg2="lt2" tx2="dk2" accent1="accent1" accent2="accent2" accent3="accent3" accent4="accent4" accent5="accent5" accent6="accent6" hlink="hlink" folHlink="folHlink"/>
  <p:notesStyle>
    <a:lvl1pPr marL="0" algn="l" defTabSz="860885" rtl="0" eaLnBrk="1" latinLnBrk="0" hangingPunct="1">
      <a:defRPr sz="1130" kern="1200">
        <a:solidFill>
          <a:schemeClr val="tx1"/>
        </a:solidFill>
        <a:latin typeface="+mn-lt"/>
        <a:ea typeface="+mn-ea"/>
        <a:cs typeface="+mn-cs"/>
      </a:defRPr>
    </a:lvl1pPr>
    <a:lvl2pPr marL="430442" algn="l" defTabSz="860885" rtl="0" eaLnBrk="1" latinLnBrk="0" hangingPunct="1">
      <a:defRPr sz="1130" kern="1200">
        <a:solidFill>
          <a:schemeClr val="tx1"/>
        </a:solidFill>
        <a:latin typeface="+mn-lt"/>
        <a:ea typeface="+mn-ea"/>
        <a:cs typeface="+mn-cs"/>
      </a:defRPr>
    </a:lvl2pPr>
    <a:lvl3pPr marL="860885" algn="l" defTabSz="860885" rtl="0" eaLnBrk="1" latinLnBrk="0" hangingPunct="1">
      <a:defRPr sz="1130" kern="1200">
        <a:solidFill>
          <a:schemeClr val="tx1"/>
        </a:solidFill>
        <a:latin typeface="+mn-lt"/>
        <a:ea typeface="+mn-ea"/>
        <a:cs typeface="+mn-cs"/>
      </a:defRPr>
    </a:lvl3pPr>
    <a:lvl4pPr marL="1291327" algn="l" defTabSz="860885" rtl="0" eaLnBrk="1" latinLnBrk="0" hangingPunct="1">
      <a:defRPr sz="1130" kern="1200">
        <a:solidFill>
          <a:schemeClr val="tx1"/>
        </a:solidFill>
        <a:latin typeface="+mn-lt"/>
        <a:ea typeface="+mn-ea"/>
        <a:cs typeface="+mn-cs"/>
      </a:defRPr>
    </a:lvl4pPr>
    <a:lvl5pPr marL="1721770" algn="l" defTabSz="860885" rtl="0" eaLnBrk="1" latinLnBrk="0" hangingPunct="1">
      <a:defRPr sz="1130" kern="1200">
        <a:solidFill>
          <a:schemeClr val="tx1"/>
        </a:solidFill>
        <a:latin typeface="+mn-lt"/>
        <a:ea typeface="+mn-ea"/>
        <a:cs typeface="+mn-cs"/>
      </a:defRPr>
    </a:lvl5pPr>
    <a:lvl6pPr marL="2152212" algn="l" defTabSz="860885" rtl="0" eaLnBrk="1" latinLnBrk="0" hangingPunct="1">
      <a:defRPr sz="1130" kern="1200">
        <a:solidFill>
          <a:schemeClr val="tx1"/>
        </a:solidFill>
        <a:latin typeface="+mn-lt"/>
        <a:ea typeface="+mn-ea"/>
        <a:cs typeface="+mn-cs"/>
      </a:defRPr>
    </a:lvl6pPr>
    <a:lvl7pPr marL="2582655" algn="l" defTabSz="860885" rtl="0" eaLnBrk="1" latinLnBrk="0" hangingPunct="1">
      <a:defRPr sz="1130" kern="1200">
        <a:solidFill>
          <a:schemeClr val="tx1"/>
        </a:solidFill>
        <a:latin typeface="+mn-lt"/>
        <a:ea typeface="+mn-ea"/>
        <a:cs typeface="+mn-cs"/>
      </a:defRPr>
    </a:lvl7pPr>
    <a:lvl8pPr marL="3013097" algn="l" defTabSz="860885" rtl="0" eaLnBrk="1" latinLnBrk="0" hangingPunct="1">
      <a:defRPr sz="1130" kern="1200">
        <a:solidFill>
          <a:schemeClr val="tx1"/>
        </a:solidFill>
        <a:latin typeface="+mn-lt"/>
        <a:ea typeface="+mn-ea"/>
        <a:cs typeface="+mn-cs"/>
      </a:defRPr>
    </a:lvl8pPr>
    <a:lvl9pPr marL="3443540" algn="l" defTabSz="860885" rtl="0" eaLnBrk="1" latinLnBrk="0" hangingPunct="1">
      <a:defRPr sz="113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44600" y="1143000"/>
            <a:ext cx="4368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D70D0C2-CB94-FC4D-B785-D412270B0383}" type="slidenum">
              <a:rPr lang="en-US" smtClean="0"/>
              <a:t>1</a:t>
            </a:fld>
            <a:endParaRPr lang="en-US"/>
          </a:p>
        </p:txBody>
      </p:sp>
    </p:spTree>
    <p:extLst>
      <p:ext uri="{BB962C8B-B14F-4D97-AF65-F5344CB8AC3E}">
        <p14:creationId xmlns:p14="http://schemas.microsoft.com/office/powerpoint/2010/main" val="8821703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3499590"/>
            <a:ext cx="25733931" cy="7444669"/>
          </a:xfrm>
        </p:spPr>
        <p:txBody>
          <a:bodyPr anchor="b"/>
          <a:lstStyle>
            <a:lvl1pPr algn="ctr">
              <a:defRPr sz="18709"/>
            </a:lvl1pPr>
          </a:lstStyle>
          <a:p>
            <a:r>
              <a:rPr lang="en-GB"/>
              <a:t>Click to edit Master title style</a:t>
            </a:r>
            <a:endParaRPr lang="en-US"/>
          </a:p>
        </p:txBody>
      </p:sp>
      <p:sp>
        <p:nvSpPr>
          <p:cNvPr id="3" name="Subtitle 2"/>
          <p:cNvSpPr>
            <a:spLocks noGrp="1"/>
          </p:cNvSpPr>
          <p:nvPr>
            <p:ph type="subTitle" idx="1"/>
          </p:nvPr>
        </p:nvSpPr>
        <p:spPr>
          <a:xfrm>
            <a:off x="3784402" y="11231355"/>
            <a:ext cx="22706410" cy="5162758"/>
          </a:xfrm>
        </p:spPr>
        <p:txBody>
          <a:bodyPr/>
          <a:lstStyle>
            <a:lvl1pPr marL="0" indent="0" algn="ctr">
              <a:buNone/>
              <a:defRPr sz="7483"/>
            </a:lvl1pPr>
            <a:lvl2pPr marL="1425595" indent="0" algn="ctr">
              <a:buNone/>
              <a:defRPr sz="6236"/>
            </a:lvl2pPr>
            <a:lvl3pPr marL="2851191" indent="0" algn="ctr">
              <a:buNone/>
              <a:defRPr sz="5613"/>
            </a:lvl3pPr>
            <a:lvl4pPr marL="4276786" indent="0" algn="ctr">
              <a:buNone/>
              <a:defRPr sz="4989"/>
            </a:lvl4pPr>
            <a:lvl5pPr marL="5702381" indent="0" algn="ctr">
              <a:buNone/>
              <a:defRPr sz="4989"/>
            </a:lvl5pPr>
            <a:lvl6pPr marL="7127977" indent="0" algn="ctr">
              <a:buNone/>
              <a:defRPr sz="4989"/>
            </a:lvl6pPr>
            <a:lvl7pPr marL="8553572" indent="0" algn="ctr">
              <a:buNone/>
              <a:defRPr sz="4989"/>
            </a:lvl7pPr>
            <a:lvl8pPr marL="9979167" indent="0" algn="ctr">
              <a:buNone/>
              <a:defRPr sz="4989"/>
            </a:lvl8pPr>
            <a:lvl9pPr marL="11404763" indent="0" algn="ctr">
              <a:buNone/>
              <a:defRPr sz="4989"/>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EA997AF5-C9B8-654C-B523-B4077F0C4FC6}" type="datetimeFigureOut">
              <a:rPr lang="en-GB" smtClean="0"/>
              <a:t>02/04/2025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F3B4923-C855-3644-852E-136272CE1B8F}" type="slidenum">
              <a:rPr lang="en-GB" smtClean="0"/>
              <a:t>‹#›</a:t>
            </a:fld>
            <a:endParaRPr lang="en-GB"/>
          </a:p>
        </p:txBody>
      </p:sp>
    </p:spTree>
    <p:extLst>
      <p:ext uri="{BB962C8B-B14F-4D97-AF65-F5344CB8AC3E}">
        <p14:creationId xmlns:p14="http://schemas.microsoft.com/office/powerpoint/2010/main" val="3039430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EA997AF5-C9B8-654C-B523-B4077F0C4FC6}" type="datetimeFigureOut">
              <a:rPr lang="en-GB" smtClean="0"/>
              <a:t>02/04/2025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F3B4923-C855-3644-852E-136272CE1B8F}" type="slidenum">
              <a:rPr lang="en-GB" smtClean="0"/>
              <a:t>‹#›</a:t>
            </a:fld>
            <a:endParaRPr lang="en-GB"/>
          </a:p>
        </p:txBody>
      </p:sp>
    </p:spTree>
    <p:extLst>
      <p:ext uri="{BB962C8B-B14F-4D97-AF65-F5344CB8AC3E}">
        <p14:creationId xmlns:p14="http://schemas.microsoft.com/office/powerpoint/2010/main" val="2291343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1138480"/>
            <a:ext cx="6528093" cy="18121634"/>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2081423" y="1138480"/>
            <a:ext cx="19205838" cy="1812163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EA997AF5-C9B8-654C-B523-B4077F0C4FC6}" type="datetimeFigureOut">
              <a:rPr lang="en-GB" smtClean="0"/>
              <a:t>02/04/2025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F3B4923-C855-3644-852E-136272CE1B8F}" type="slidenum">
              <a:rPr lang="en-GB" smtClean="0"/>
              <a:t>‹#›</a:t>
            </a:fld>
            <a:endParaRPr lang="en-GB"/>
          </a:p>
        </p:txBody>
      </p:sp>
    </p:spTree>
    <p:extLst>
      <p:ext uri="{BB962C8B-B14F-4D97-AF65-F5344CB8AC3E}">
        <p14:creationId xmlns:p14="http://schemas.microsoft.com/office/powerpoint/2010/main" val="106811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EA997AF5-C9B8-654C-B523-B4077F0C4FC6}" type="datetimeFigureOut">
              <a:rPr lang="en-GB" smtClean="0"/>
              <a:t>02/04/2025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F3B4923-C855-3644-852E-136272CE1B8F}" type="slidenum">
              <a:rPr lang="en-GB" smtClean="0"/>
              <a:t>‹#›</a:t>
            </a:fld>
            <a:endParaRPr lang="en-GB"/>
          </a:p>
        </p:txBody>
      </p:sp>
    </p:spTree>
    <p:extLst>
      <p:ext uri="{BB962C8B-B14F-4D97-AF65-F5344CB8AC3E}">
        <p14:creationId xmlns:p14="http://schemas.microsoft.com/office/powerpoint/2010/main" val="44969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5331063"/>
            <a:ext cx="26112371" cy="8894992"/>
          </a:xfrm>
        </p:spPr>
        <p:txBody>
          <a:bodyPr anchor="b"/>
          <a:lstStyle>
            <a:lvl1pPr>
              <a:defRPr sz="18709"/>
            </a:lvl1pPr>
          </a:lstStyle>
          <a:p>
            <a:r>
              <a:rPr lang="en-GB"/>
              <a:t>Click to edit Master title style</a:t>
            </a:r>
            <a:endParaRPr lang="en-US"/>
          </a:p>
        </p:txBody>
      </p:sp>
      <p:sp>
        <p:nvSpPr>
          <p:cNvPr id="3" name="Text Placeholder 2"/>
          <p:cNvSpPr>
            <a:spLocks noGrp="1"/>
          </p:cNvSpPr>
          <p:nvPr>
            <p:ph type="body" idx="1"/>
          </p:nvPr>
        </p:nvSpPr>
        <p:spPr>
          <a:xfrm>
            <a:off x="2065654" y="14310205"/>
            <a:ext cx="26112371" cy="4677666"/>
          </a:xfrm>
        </p:spPr>
        <p:txBody>
          <a:bodyPr/>
          <a:lstStyle>
            <a:lvl1pPr marL="0" indent="0">
              <a:buNone/>
              <a:defRPr sz="7483">
                <a:solidFill>
                  <a:schemeClr val="tx1">
                    <a:tint val="82000"/>
                  </a:schemeClr>
                </a:solidFill>
              </a:defRPr>
            </a:lvl1pPr>
            <a:lvl2pPr marL="1425595" indent="0">
              <a:buNone/>
              <a:defRPr sz="6236">
                <a:solidFill>
                  <a:schemeClr val="tx1">
                    <a:tint val="82000"/>
                  </a:schemeClr>
                </a:solidFill>
              </a:defRPr>
            </a:lvl2pPr>
            <a:lvl3pPr marL="2851191" indent="0">
              <a:buNone/>
              <a:defRPr sz="5613">
                <a:solidFill>
                  <a:schemeClr val="tx1">
                    <a:tint val="82000"/>
                  </a:schemeClr>
                </a:solidFill>
              </a:defRPr>
            </a:lvl3pPr>
            <a:lvl4pPr marL="4276786" indent="0">
              <a:buNone/>
              <a:defRPr sz="4989">
                <a:solidFill>
                  <a:schemeClr val="tx1">
                    <a:tint val="82000"/>
                  </a:schemeClr>
                </a:solidFill>
              </a:defRPr>
            </a:lvl4pPr>
            <a:lvl5pPr marL="5702381" indent="0">
              <a:buNone/>
              <a:defRPr sz="4989">
                <a:solidFill>
                  <a:schemeClr val="tx1">
                    <a:tint val="82000"/>
                  </a:schemeClr>
                </a:solidFill>
              </a:defRPr>
            </a:lvl5pPr>
            <a:lvl6pPr marL="7127977" indent="0">
              <a:buNone/>
              <a:defRPr sz="4989">
                <a:solidFill>
                  <a:schemeClr val="tx1">
                    <a:tint val="82000"/>
                  </a:schemeClr>
                </a:solidFill>
              </a:defRPr>
            </a:lvl6pPr>
            <a:lvl7pPr marL="8553572" indent="0">
              <a:buNone/>
              <a:defRPr sz="4989">
                <a:solidFill>
                  <a:schemeClr val="tx1">
                    <a:tint val="82000"/>
                  </a:schemeClr>
                </a:solidFill>
              </a:defRPr>
            </a:lvl7pPr>
            <a:lvl8pPr marL="9979167" indent="0">
              <a:buNone/>
              <a:defRPr sz="4989">
                <a:solidFill>
                  <a:schemeClr val="tx1">
                    <a:tint val="82000"/>
                  </a:schemeClr>
                </a:solidFill>
              </a:defRPr>
            </a:lvl8pPr>
            <a:lvl9pPr marL="11404763" indent="0">
              <a:buNone/>
              <a:defRPr sz="4989">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A997AF5-C9B8-654C-B523-B4077F0C4FC6}" type="datetimeFigureOut">
              <a:rPr lang="en-GB" smtClean="0"/>
              <a:t>02/04/2025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F3B4923-C855-3644-852E-136272CE1B8F}" type="slidenum">
              <a:rPr lang="en-GB" smtClean="0"/>
              <a:t>‹#›</a:t>
            </a:fld>
            <a:endParaRPr lang="en-GB"/>
          </a:p>
        </p:txBody>
      </p:sp>
    </p:spTree>
    <p:extLst>
      <p:ext uri="{BB962C8B-B14F-4D97-AF65-F5344CB8AC3E}">
        <p14:creationId xmlns:p14="http://schemas.microsoft.com/office/powerpoint/2010/main" val="32078322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2081421" y="5692400"/>
            <a:ext cx="12866966" cy="13567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15326826" y="5692400"/>
            <a:ext cx="12866966" cy="13567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EA997AF5-C9B8-654C-B523-B4077F0C4FC6}" type="datetimeFigureOut">
              <a:rPr lang="en-GB" smtClean="0"/>
              <a:t>02/04/2025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F3B4923-C855-3644-852E-136272CE1B8F}" type="slidenum">
              <a:rPr lang="en-GB" smtClean="0"/>
              <a:t>‹#›</a:t>
            </a:fld>
            <a:endParaRPr lang="en-GB"/>
          </a:p>
        </p:txBody>
      </p:sp>
    </p:spTree>
    <p:extLst>
      <p:ext uri="{BB962C8B-B14F-4D97-AF65-F5344CB8AC3E}">
        <p14:creationId xmlns:p14="http://schemas.microsoft.com/office/powerpoint/2010/main" val="2687005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1138485"/>
            <a:ext cx="26112371" cy="4133179"/>
          </a:xfrm>
        </p:spPr>
        <p:txBody>
          <a:bodyPr/>
          <a:lstStyle/>
          <a:p>
            <a:r>
              <a:rPr lang="en-GB"/>
              <a:t>Click to edit Master title style</a:t>
            </a:r>
            <a:endParaRPr lang="en-US"/>
          </a:p>
        </p:txBody>
      </p:sp>
      <p:sp>
        <p:nvSpPr>
          <p:cNvPr id="3" name="Text Placeholder 2"/>
          <p:cNvSpPr>
            <a:spLocks noGrp="1"/>
          </p:cNvSpPr>
          <p:nvPr>
            <p:ph type="body" idx="1"/>
          </p:nvPr>
        </p:nvSpPr>
        <p:spPr>
          <a:xfrm>
            <a:off x="2085368" y="5241960"/>
            <a:ext cx="12807832" cy="2569003"/>
          </a:xfrm>
        </p:spPr>
        <p:txBody>
          <a:bodyPr anchor="b"/>
          <a:lstStyle>
            <a:lvl1pPr marL="0" indent="0">
              <a:buNone/>
              <a:defRPr sz="7483" b="1"/>
            </a:lvl1pPr>
            <a:lvl2pPr marL="1425595" indent="0">
              <a:buNone/>
              <a:defRPr sz="6236" b="1"/>
            </a:lvl2pPr>
            <a:lvl3pPr marL="2851191" indent="0">
              <a:buNone/>
              <a:defRPr sz="5613" b="1"/>
            </a:lvl3pPr>
            <a:lvl4pPr marL="4276786" indent="0">
              <a:buNone/>
              <a:defRPr sz="4989" b="1"/>
            </a:lvl4pPr>
            <a:lvl5pPr marL="5702381" indent="0">
              <a:buNone/>
              <a:defRPr sz="4989" b="1"/>
            </a:lvl5pPr>
            <a:lvl6pPr marL="7127977" indent="0">
              <a:buNone/>
              <a:defRPr sz="4989" b="1"/>
            </a:lvl6pPr>
            <a:lvl7pPr marL="8553572" indent="0">
              <a:buNone/>
              <a:defRPr sz="4989" b="1"/>
            </a:lvl7pPr>
            <a:lvl8pPr marL="9979167" indent="0">
              <a:buNone/>
              <a:defRPr sz="4989" b="1"/>
            </a:lvl8pPr>
            <a:lvl9pPr marL="11404763" indent="0">
              <a:buNone/>
              <a:defRPr sz="4989" b="1"/>
            </a:lvl9pPr>
          </a:lstStyle>
          <a:p>
            <a:pPr lvl="0"/>
            <a:r>
              <a:rPr lang="en-GB"/>
              <a:t>Click to edit Master text styles</a:t>
            </a:r>
          </a:p>
        </p:txBody>
      </p:sp>
      <p:sp>
        <p:nvSpPr>
          <p:cNvPr id="4" name="Content Placeholder 3"/>
          <p:cNvSpPr>
            <a:spLocks noGrp="1"/>
          </p:cNvSpPr>
          <p:nvPr>
            <p:ph sz="half" idx="2"/>
          </p:nvPr>
        </p:nvSpPr>
        <p:spPr>
          <a:xfrm>
            <a:off x="2085368" y="7810963"/>
            <a:ext cx="12807832" cy="11488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15326828" y="5241960"/>
            <a:ext cx="12870909" cy="2569003"/>
          </a:xfrm>
        </p:spPr>
        <p:txBody>
          <a:bodyPr anchor="b"/>
          <a:lstStyle>
            <a:lvl1pPr marL="0" indent="0">
              <a:buNone/>
              <a:defRPr sz="7483" b="1"/>
            </a:lvl1pPr>
            <a:lvl2pPr marL="1425595" indent="0">
              <a:buNone/>
              <a:defRPr sz="6236" b="1"/>
            </a:lvl2pPr>
            <a:lvl3pPr marL="2851191" indent="0">
              <a:buNone/>
              <a:defRPr sz="5613" b="1"/>
            </a:lvl3pPr>
            <a:lvl4pPr marL="4276786" indent="0">
              <a:buNone/>
              <a:defRPr sz="4989" b="1"/>
            </a:lvl4pPr>
            <a:lvl5pPr marL="5702381" indent="0">
              <a:buNone/>
              <a:defRPr sz="4989" b="1"/>
            </a:lvl5pPr>
            <a:lvl6pPr marL="7127977" indent="0">
              <a:buNone/>
              <a:defRPr sz="4989" b="1"/>
            </a:lvl6pPr>
            <a:lvl7pPr marL="8553572" indent="0">
              <a:buNone/>
              <a:defRPr sz="4989" b="1"/>
            </a:lvl7pPr>
            <a:lvl8pPr marL="9979167" indent="0">
              <a:buNone/>
              <a:defRPr sz="4989" b="1"/>
            </a:lvl8pPr>
            <a:lvl9pPr marL="11404763" indent="0">
              <a:buNone/>
              <a:defRPr sz="4989" b="1"/>
            </a:lvl9pPr>
          </a:lstStyle>
          <a:p>
            <a:pPr lvl="0"/>
            <a:r>
              <a:rPr lang="en-GB"/>
              <a:t>Click to edit Master text styles</a:t>
            </a:r>
          </a:p>
        </p:txBody>
      </p:sp>
      <p:sp>
        <p:nvSpPr>
          <p:cNvPr id="6" name="Content Placeholder 5"/>
          <p:cNvSpPr>
            <a:spLocks noGrp="1"/>
          </p:cNvSpPr>
          <p:nvPr>
            <p:ph sz="quarter" idx="4"/>
          </p:nvPr>
        </p:nvSpPr>
        <p:spPr>
          <a:xfrm>
            <a:off x="15326828" y="7810963"/>
            <a:ext cx="12870909" cy="11488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EA997AF5-C9B8-654C-B523-B4077F0C4FC6}" type="datetimeFigureOut">
              <a:rPr lang="en-GB" smtClean="0"/>
              <a:t>02/04/2025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F3B4923-C855-3644-852E-136272CE1B8F}" type="slidenum">
              <a:rPr lang="en-GB" smtClean="0"/>
              <a:t>‹#›</a:t>
            </a:fld>
            <a:endParaRPr lang="en-GB"/>
          </a:p>
        </p:txBody>
      </p:sp>
    </p:spTree>
    <p:extLst>
      <p:ext uri="{BB962C8B-B14F-4D97-AF65-F5344CB8AC3E}">
        <p14:creationId xmlns:p14="http://schemas.microsoft.com/office/powerpoint/2010/main" val="5555760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EA997AF5-C9B8-654C-B523-B4077F0C4FC6}" type="datetimeFigureOut">
              <a:rPr lang="en-GB" smtClean="0"/>
              <a:t>02/04/2025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F3B4923-C855-3644-852E-136272CE1B8F}" type="slidenum">
              <a:rPr lang="en-GB" smtClean="0"/>
              <a:t>‹#›</a:t>
            </a:fld>
            <a:endParaRPr lang="en-GB"/>
          </a:p>
        </p:txBody>
      </p:sp>
    </p:spTree>
    <p:extLst>
      <p:ext uri="{BB962C8B-B14F-4D97-AF65-F5344CB8AC3E}">
        <p14:creationId xmlns:p14="http://schemas.microsoft.com/office/powerpoint/2010/main" val="1742790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997AF5-C9B8-654C-B523-B4077F0C4FC6}" type="datetimeFigureOut">
              <a:rPr lang="en-GB" smtClean="0"/>
              <a:t>02/04/2025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F3B4923-C855-3644-852E-136272CE1B8F}" type="slidenum">
              <a:rPr lang="en-GB" smtClean="0"/>
              <a:t>‹#›</a:t>
            </a:fld>
            <a:endParaRPr lang="en-GB"/>
          </a:p>
        </p:txBody>
      </p:sp>
    </p:spTree>
    <p:extLst>
      <p:ext uri="{BB962C8B-B14F-4D97-AF65-F5344CB8AC3E}">
        <p14:creationId xmlns:p14="http://schemas.microsoft.com/office/powerpoint/2010/main" val="2287120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1425575"/>
            <a:ext cx="9764544" cy="4989513"/>
          </a:xfrm>
        </p:spPr>
        <p:txBody>
          <a:bodyPr anchor="b"/>
          <a:lstStyle>
            <a:lvl1pPr>
              <a:defRPr sz="9978"/>
            </a:lvl1pPr>
          </a:lstStyle>
          <a:p>
            <a:r>
              <a:rPr lang="en-GB"/>
              <a:t>Click to edit Master title style</a:t>
            </a:r>
            <a:endParaRPr lang="en-US"/>
          </a:p>
        </p:txBody>
      </p:sp>
      <p:sp>
        <p:nvSpPr>
          <p:cNvPr id="3" name="Content Placeholder 2"/>
          <p:cNvSpPr>
            <a:spLocks noGrp="1"/>
          </p:cNvSpPr>
          <p:nvPr>
            <p:ph idx="1"/>
          </p:nvPr>
        </p:nvSpPr>
        <p:spPr>
          <a:xfrm>
            <a:off x="12870909" y="3078850"/>
            <a:ext cx="15326827" cy="15196234"/>
          </a:xfrm>
        </p:spPr>
        <p:txBody>
          <a:bodyPr/>
          <a:lstStyle>
            <a:lvl1pPr>
              <a:defRPr sz="9978"/>
            </a:lvl1pPr>
            <a:lvl2pPr>
              <a:defRPr sz="8731"/>
            </a:lvl2pPr>
            <a:lvl3pPr>
              <a:defRPr sz="7483"/>
            </a:lvl3pPr>
            <a:lvl4pPr>
              <a:defRPr sz="6236"/>
            </a:lvl4pPr>
            <a:lvl5pPr>
              <a:defRPr sz="6236"/>
            </a:lvl5pPr>
            <a:lvl6pPr>
              <a:defRPr sz="6236"/>
            </a:lvl6pPr>
            <a:lvl7pPr>
              <a:defRPr sz="6236"/>
            </a:lvl7pPr>
            <a:lvl8pPr>
              <a:defRPr sz="6236"/>
            </a:lvl8pPr>
            <a:lvl9pPr>
              <a:defRPr sz="6236"/>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2085364" y="6415088"/>
            <a:ext cx="9764544" cy="11884743"/>
          </a:xfrm>
        </p:spPr>
        <p:txBody>
          <a:bodyPr/>
          <a:lstStyle>
            <a:lvl1pPr marL="0" indent="0">
              <a:buNone/>
              <a:defRPr sz="4989"/>
            </a:lvl1pPr>
            <a:lvl2pPr marL="1425595" indent="0">
              <a:buNone/>
              <a:defRPr sz="4365"/>
            </a:lvl2pPr>
            <a:lvl3pPr marL="2851191" indent="0">
              <a:buNone/>
              <a:defRPr sz="3742"/>
            </a:lvl3pPr>
            <a:lvl4pPr marL="4276786" indent="0">
              <a:buNone/>
              <a:defRPr sz="3118"/>
            </a:lvl4pPr>
            <a:lvl5pPr marL="5702381" indent="0">
              <a:buNone/>
              <a:defRPr sz="3118"/>
            </a:lvl5pPr>
            <a:lvl6pPr marL="7127977" indent="0">
              <a:buNone/>
              <a:defRPr sz="3118"/>
            </a:lvl6pPr>
            <a:lvl7pPr marL="8553572" indent="0">
              <a:buNone/>
              <a:defRPr sz="3118"/>
            </a:lvl7pPr>
            <a:lvl8pPr marL="9979167" indent="0">
              <a:buNone/>
              <a:defRPr sz="3118"/>
            </a:lvl8pPr>
            <a:lvl9pPr marL="11404763" indent="0">
              <a:buNone/>
              <a:defRPr sz="3118"/>
            </a:lvl9pPr>
          </a:lstStyle>
          <a:p>
            <a:pPr lvl="0"/>
            <a:r>
              <a:rPr lang="en-GB"/>
              <a:t>Click to edit Master text styles</a:t>
            </a:r>
          </a:p>
        </p:txBody>
      </p:sp>
      <p:sp>
        <p:nvSpPr>
          <p:cNvPr id="5" name="Date Placeholder 4"/>
          <p:cNvSpPr>
            <a:spLocks noGrp="1"/>
          </p:cNvSpPr>
          <p:nvPr>
            <p:ph type="dt" sz="half" idx="10"/>
          </p:nvPr>
        </p:nvSpPr>
        <p:spPr/>
        <p:txBody>
          <a:bodyPr/>
          <a:lstStyle/>
          <a:p>
            <a:fld id="{EA997AF5-C9B8-654C-B523-B4077F0C4FC6}" type="datetimeFigureOut">
              <a:rPr lang="en-GB" smtClean="0"/>
              <a:t>02/04/2025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F3B4923-C855-3644-852E-136272CE1B8F}" type="slidenum">
              <a:rPr lang="en-GB" smtClean="0"/>
              <a:t>‹#›</a:t>
            </a:fld>
            <a:endParaRPr lang="en-GB"/>
          </a:p>
        </p:txBody>
      </p:sp>
    </p:spTree>
    <p:extLst>
      <p:ext uri="{BB962C8B-B14F-4D97-AF65-F5344CB8AC3E}">
        <p14:creationId xmlns:p14="http://schemas.microsoft.com/office/powerpoint/2010/main" val="4285774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1425575"/>
            <a:ext cx="9764544" cy="4989513"/>
          </a:xfrm>
        </p:spPr>
        <p:txBody>
          <a:bodyPr anchor="b"/>
          <a:lstStyle>
            <a:lvl1pPr>
              <a:defRPr sz="9978"/>
            </a:lvl1pPr>
          </a:lstStyle>
          <a:p>
            <a:r>
              <a:rPr lang="en-GB"/>
              <a:t>Click to edit Master title style</a:t>
            </a:r>
            <a:endParaRPr lang="en-US"/>
          </a:p>
        </p:txBody>
      </p:sp>
      <p:sp>
        <p:nvSpPr>
          <p:cNvPr id="3" name="Picture Placeholder 2"/>
          <p:cNvSpPr>
            <a:spLocks noGrp="1" noChangeAspect="1"/>
          </p:cNvSpPr>
          <p:nvPr>
            <p:ph type="pic" idx="1"/>
          </p:nvPr>
        </p:nvSpPr>
        <p:spPr>
          <a:xfrm>
            <a:off x="12870909" y="3078850"/>
            <a:ext cx="15326827" cy="15196234"/>
          </a:xfrm>
        </p:spPr>
        <p:txBody>
          <a:bodyPr anchor="t"/>
          <a:lstStyle>
            <a:lvl1pPr marL="0" indent="0">
              <a:buNone/>
              <a:defRPr sz="9978"/>
            </a:lvl1pPr>
            <a:lvl2pPr marL="1425595" indent="0">
              <a:buNone/>
              <a:defRPr sz="8731"/>
            </a:lvl2pPr>
            <a:lvl3pPr marL="2851191" indent="0">
              <a:buNone/>
              <a:defRPr sz="7483"/>
            </a:lvl3pPr>
            <a:lvl4pPr marL="4276786" indent="0">
              <a:buNone/>
              <a:defRPr sz="6236"/>
            </a:lvl4pPr>
            <a:lvl5pPr marL="5702381" indent="0">
              <a:buNone/>
              <a:defRPr sz="6236"/>
            </a:lvl5pPr>
            <a:lvl6pPr marL="7127977" indent="0">
              <a:buNone/>
              <a:defRPr sz="6236"/>
            </a:lvl6pPr>
            <a:lvl7pPr marL="8553572" indent="0">
              <a:buNone/>
              <a:defRPr sz="6236"/>
            </a:lvl7pPr>
            <a:lvl8pPr marL="9979167" indent="0">
              <a:buNone/>
              <a:defRPr sz="6236"/>
            </a:lvl8pPr>
            <a:lvl9pPr marL="11404763" indent="0">
              <a:buNone/>
              <a:defRPr sz="6236"/>
            </a:lvl9pPr>
          </a:lstStyle>
          <a:p>
            <a:r>
              <a:rPr lang="en-GB"/>
              <a:t>Click icon to add picture</a:t>
            </a:r>
            <a:endParaRPr lang="en-US"/>
          </a:p>
        </p:txBody>
      </p:sp>
      <p:sp>
        <p:nvSpPr>
          <p:cNvPr id="4" name="Text Placeholder 3"/>
          <p:cNvSpPr>
            <a:spLocks noGrp="1"/>
          </p:cNvSpPr>
          <p:nvPr>
            <p:ph type="body" sz="half" idx="2"/>
          </p:nvPr>
        </p:nvSpPr>
        <p:spPr>
          <a:xfrm>
            <a:off x="2085364" y="6415088"/>
            <a:ext cx="9764544" cy="11884743"/>
          </a:xfrm>
        </p:spPr>
        <p:txBody>
          <a:bodyPr/>
          <a:lstStyle>
            <a:lvl1pPr marL="0" indent="0">
              <a:buNone/>
              <a:defRPr sz="4989"/>
            </a:lvl1pPr>
            <a:lvl2pPr marL="1425595" indent="0">
              <a:buNone/>
              <a:defRPr sz="4365"/>
            </a:lvl2pPr>
            <a:lvl3pPr marL="2851191" indent="0">
              <a:buNone/>
              <a:defRPr sz="3742"/>
            </a:lvl3pPr>
            <a:lvl4pPr marL="4276786" indent="0">
              <a:buNone/>
              <a:defRPr sz="3118"/>
            </a:lvl4pPr>
            <a:lvl5pPr marL="5702381" indent="0">
              <a:buNone/>
              <a:defRPr sz="3118"/>
            </a:lvl5pPr>
            <a:lvl6pPr marL="7127977" indent="0">
              <a:buNone/>
              <a:defRPr sz="3118"/>
            </a:lvl6pPr>
            <a:lvl7pPr marL="8553572" indent="0">
              <a:buNone/>
              <a:defRPr sz="3118"/>
            </a:lvl7pPr>
            <a:lvl8pPr marL="9979167" indent="0">
              <a:buNone/>
              <a:defRPr sz="3118"/>
            </a:lvl8pPr>
            <a:lvl9pPr marL="11404763" indent="0">
              <a:buNone/>
              <a:defRPr sz="3118"/>
            </a:lvl9pPr>
          </a:lstStyle>
          <a:p>
            <a:pPr lvl="0"/>
            <a:r>
              <a:rPr lang="en-GB"/>
              <a:t>Click to edit Master text styles</a:t>
            </a:r>
          </a:p>
        </p:txBody>
      </p:sp>
      <p:sp>
        <p:nvSpPr>
          <p:cNvPr id="5" name="Date Placeholder 4"/>
          <p:cNvSpPr>
            <a:spLocks noGrp="1"/>
          </p:cNvSpPr>
          <p:nvPr>
            <p:ph type="dt" sz="half" idx="10"/>
          </p:nvPr>
        </p:nvSpPr>
        <p:spPr/>
        <p:txBody>
          <a:bodyPr/>
          <a:lstStyle/>
          <a:p>
            <a:fld id="{EA997AF5-C9B8-654C-B523-B4077F0C4FC6}" type="datetimeFigureOut">
              <a:rPr lang="en-GB" smtClean="0"/>
              <a:t>02/04/2025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F3B4923-C855-3644-852E-136272CE1B8F}" type="slidenum">
              <a:rPr lang="en-GB" smtClean="0"/>
              <a:t>‹#›</a:t>
            </a:fld>
            <a:endParaRPr lang="en-GB"/>
          </a:p>
        </p:txBody>
      </p:sp>
    </p:spTree>
    <p:extLst>
      <p:ext uri="{BB962C8B-B14F-4D97-AF65-F5344CB8AC3E}">
        <p14:creationId xmlns:p14="http://schemas.microsoft.com/office/powerpoint/2010/main" val="907281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1138485"/>
            <a:ext cx="26112371" cy="4133179"/>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2081421" y="5692400"/>
            <a:ext cx="26112371" cy="1356771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2081421" y="19819457"/>
            <a:ext cx="6811923" cy="1138480"/>
          </a:xfrm>
          <a:prstGeom prst="rect">
            <a:avLst/>
          </a:prstGeom>
        </p:spPr>
        <p:txBody>
          <a:bodyPr vert="horz" lIns="91440" tIns="45720" rIns="91440" bIns="45720" rtlCol="0" anchor="ctr"/>
          <a:lstStyle>
            <a:lvl1pPr algn="l">
              <a:defRPr sz="3742">
                <a:solidFill>
                  <a:schemeClr val="tx1">
                    <a:tint val="82000"/>
                  </a:schemeClr>
                </a:solidFill>
              </a:defRPr>
            </a:lvl1pPr>
          </a:lstStyle>
          <a:p>
            <a:fld id="{EA997AF5-C9B8-654C-B523-B4077F0C4FC6}" type="datetimeFigureOut">
              <a:rPr lang="en-GB" smtClean="0"/>
              <a:t>02/04/2025</a:t>
            </a:fld>
            <a:endParaRPr lang="en-GB"/>
          </a:p>
        </p:txBody>
      </p:sp>
      <p:sp>
        <p:nvSpPr>
          <p:cNvPr id="5" name="Footer Placeholder 4"/>
          <p:cNvSpPr>
            <a:spLocks noGrp="1"/>
          </p:cNvSpPr>
          <p:nvPr>
            <p:ph type="ftr" sz="quarter" idx="3"/>
          </p:nvPr>
        </p:nvSpPr>
        <p:spPr>
          <a:xfrm>
            <a:off x="10028665" y="19819457"/>
            <a:ext cx="10217884" cy="1138480"/>
          </a:xfrm>
          <a:prstGeom prst="rect">
            <a:avLst/>
          </a:prstGeom>
        </p:spPr>
        <p:txBody>
          <a:bodyPr vert="horz" lIns="91440" tIns="45720" rIns="91440" bIns="45720" rtlCol="0" anchor="ctr"/>
          <a:lstStyle>
            <a:lvl1pPr algn="ctr">
              <a:defRPr sz="3742">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21381869" y="19819457"/>
            <a:ext cx="6811923" cy="1138480"/>
          </a:xfrm>
          <a:prstGeom prst="rect">
            <a:avLst/>
          </a:prstGeom>
        </p:spPr>
        <p:txBody>
          <a:bodyPr vert="horz" lIns="91440" tIns="45720" rIns="91440" bIns="45720" rtlCol="0" anchor="ctr"/>
          <a:lstStyle>
            <a:lvl1pPr algn="r">
              <a:defRPr sz="3742">
                <a:solidFill>
                  <a:schemeClr val="tx1">
                    <a:tint val="82000"/>
                  </a:schemeClr>
                </a:solidFill>
              </a:defRPr>
            </a:lvl1pPr>
          </a:lstStyle>
          <a:p>
            <a:fld id="{BF3B4923-C855-3644-852E-136272CE1B8F}" type="slidenum">
              <a:rPr lang="en-GB" smtClean="0"/>
              <a:t>‹#›</a:t>
            </a:fld>
            <a:endParaRPr lang="en-GB"/>
          </a:p>
        </p:txBody>
      </p:sp>
    </p:spTree>
    <p:extLst>
      <p:ext uri="{BB962C8B-B14F-4D97-AF65-F5344CB8AC3E}">
        <p14:creationId xmlns:p14="http://schemas.microsoft.com/office/powerpoint/2010/main" val="285990836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2851191" rtl="0" eaLnBrk="1" latinLnBrk="0" hangingPunct="1">
        <a:lnSpc>
          <a:spcPct val="90000"/>
        </a:lnSpc>
        <a:spcBef>
          <a:spcPct val="0"/>
        </a:spcBef>
        <a:buNone/>
        <a:defRPr sz="13720" kern="1200">
          <a:solidFill>
            <a:schemeClr val="tx1"/>
          </a:solidFill>
          <a:latin typeface="+mj-lt"/>
          <a:ea typeface="+mj-ea"/>
          <a:cs typeface="+mj-cs"/>
        </a:defRPr>
      </a:lvl1pPr>
    </p:titleStyle>
    <p:bodyStyle>
      <a:lvl1pPr marL="712798" indent="-712798" algn="l" defTabSz="2851191" rtl="0" eaLnBrk="1" latinLnBrk="0" hangingPunct="1">
        <a:lnSpc>
          <a:spcPct val="90000"/>
        </a:lnSpc>
        <a:spcBef>
          <a:spcPts val="3118"/>
        </a:spcBef>
        <a:buFont typeface="Arial" panose="020B0604020202020204" pitchFamily="34" charset="0"/>
        <a:buChar char="•"/>
        <a:defRPr sz="8731" kern="1200">
          <a:solidFill>
            <a:schemeClr val="tx1"/>
          </a:solidFill>
          <a:latin typeface="+mn-lt"/>
          <a:ea typeface="+mn-ea"/>
          <a:cs typeface="+mn-cs"/>
        </a:defRPr>
      </a:lvl1pPr>
      <a:lvl2pPr marL="2138393" indent="-712798" algn="l" defTabSz="2851191" rtl="0" eaLnBrk="1" latinLnBrk="0" hangingPunct="1">
        <a:lnSpc>
          <a:spcPct val="90000"/>
        </a:lnSpc>
        <a:spcBef>
          <a:spcPts val="1559"/>
        </a:spcBef>
        <a:buFont typeface="Arial" panose="020B0604020202020204" pitchFamily="34" charset="0"/>
        <a:buChar char="•"/>
        <a:defRPr sz="7483" kern="1200">
          <a:solidFill>
            <a:schemeClr val="tx1"/>
          </a:solidFill>
          <a:latin typeface="+mn-lt"/>
          <a:ea typeface="+mn-ea"/>
          <a:cs typeface="+mn-cs"/>
        </a:defRPr>
      </a:lvl2pPr>
      <a:lvl3pPr marL="3563988" indent="-712798" algn="l" defTabSz="2851191" rtl="0" eaLnBrk="1" latinLnBrk="0" hangingPunct="1">
        <a:lnSpc>
          <a:spcPct val="90000"/>
        </a:lnSpc>
        <a:spcBef>
          <a:spcPts val="1559"/>
        </a:spcBef>
        <a:buFont typeface="Arial" panose="020B0604020202020204" pitchFamily="34" charset="0"/>
        <a:buChar char="•"/>
        <a:defRPr sz="6236" kern="1200">
          <a:solidFill>
            <a:schemeClr val="tx1"/>
          </a:solidFill>
          <a:latin typeface="+mn-lt"/>
          <a:ea typeface="+mn-ea"/>
          <a:cs typeface="+mn-cs"/>
        </a:defRPr>
      </a:lvl3pPr>
      <a:lvl4pPr marL="4989584"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4pPr>
      <a:lvl5pPr marL="6415179"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5pPr>
      <a:lvl6pPr marL="7840774"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6pPr>
      <a:lvl7pPr marL="9266370"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7pPr>
      <a:lvl8pPr marL="10691965"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8pPr>
      <a:lvl9pPr marL="12117560"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9pPr>
    </p:bodyStyle>
    <p:otherStyle>
      <a:defPPr>
        <a:defRPr lang="en-US"/>
      </a:defPPr>
      <a:lvl1pPr marL="0" algn="l" defTabSz="2851191" rtl="0" eaLnBrk="1" latinLnBrk="0" hangingPunct="1">
        <a:defRPr sz="5613" kern="1200">
          <a:solidFill>
            <a:schemeClr val="tx1"/>
          </a:solidFill>
          <a:latin typeface="+mn-lt"/>
          <a:ea typeface="+mn-ea"/>
          <a:cs typeface="+mn-cs"/>
        </a:defRPr>
      </a:lvl1pPr>
      <a:lvl2pPr marL="1425595" algn="l" defTabSz="2851191" rtl="0" eaLnBrk="1" latinLnBrk="0" hangingPunct="1">
        <a:defRPr sz="5613" kern="1200">
          <a:solidFill>
            <a:schemeClr val="tx1"/>
          </a:solidFill>
          <a:latin typeface="+mn-lt"/>
          <a:ea typeface="+mn-ea"/>
          <a:cs typeface="+mn-cs"/>
        </a:defRPr>
      </a:lvl2pPr>
      <a:lvl3pPr marL="2851191" algn="l" defTabSz="2851191" rtl="0" eaLnBrk="1" latinLnBrk="0" hangingPunct="1">
        <a:defRPr sz="5613" kern="1200">
          <a:solidFill>
            <a:schemeClr val="tx1"/>
          </a:solidFill>
          <a:latin typeface="+mn-lt"/>
          <a:ea typeface="+mn-ea"/>
          <a:cs typeface="+mn-cs"/>
        </a:defRPr>
      </a:lvl3pPr>
      <a:lvl4pPr marL="4276786" algn="l" defTabSz="2851191" rtl="0" eaLnBrk="1" latinLnBrk="0" hangingPunct="1">
        <a:defRPr sz="5613" kern="1200">
          <a:solidFill>
            <a:schemeClr val="tx1"/>
          </a:solidFill>
          <a:latin typeface="+mn-lt"/>
          <a:ea typeface="+mn-ea"/>
          <a:cs typeface="+mn-cs"/>
        </a:defRPr>
      </a:lvl4pPr>
      <a:lvl5pPr marL="5702381" algn="l" defTabSz="2851191" rtl="0" eaLnBrk="1" latinLnBrk="0" hangingPunct="1">
        <a:defRPr sz="5613" kern="1200">
          <a:solidFill>
            <a:schemeClr val="tx1"/>
          </a:solidFill>
          <a:latin typeface="+mn-lt"/>
          <a:ea typeface="+mn-ea"/>
          <a:cs typeface="+mn-cs"/>
        </a:defRPr>
      </a:lvl5pPr>
      <a:lvl6pPr marL="7127977" algn="l" defTabSz="2851191" rtl="0" eaLnBrk="1" latinLnBrk="0" hangingPunct="1">
        <a:defRPr sz="5613" kern="1200">
          <a:solidFill>
            <a:schemeClr val="tx1"/>
          </a:solidFill>
          <a:latin typeface="+mn-lt"/>
          <a:ea typeface="+mn-ea"/>
          <a:cs typeface="+mn-cs"/>
        </a:defRPr>
      </a:lvl6pPr>
      <a:lvl7pPr marL="8553572" algn="l" defTabSz="2851191" rtl="0" eaLnBrk="1" latinLnBrk="0" hangingPunct="1">
        <a:defRPr sz="5613" kern="1200">
          <a:solidFill>
            <a:schemeClr val="tx1"/>
          </a:solidFill>
          <a:latin typeface="+mn-lt"/>
          <a:ea typeface="+mn-ea"/>
          <a:cs typeface="+mn-cs"/>
        </a:defRPr>
      </a:lvl7pPr>
      <a:lvl8pPr marL="9979167" algn="l" defTabSz="2851191" rtl="0" eaLnBrk="1" latinLnBrk="0" hangingPunct="1">
        <a:defRPr sz="5613" kern="1200">
          <a:solidFill>
            <a:schemeClr val="tx1"/>
          </a:solidFill>
          <a:latin typeface="+mn-lt"/>
          <a:ea typeface="+mn-ea"/>
          <a:cs typeface="+mn-cs"/>
        </a:defRPr>
      </a:lvl8pPr>
      <a:lvl9pPr marL="11404763" algn="l" defTabSz="2851191" rtl="0" eaLnBrk="1" latinLnBrk="0" hangingPunct="1">
        <a:defRPr sz="56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hyperlink" Target="mailto:kwl@data4knowledge.dk" TargetMode="External"/><Relationship Id="rId4" Type="http://schemas.openxmlformats.org/officeDocument/2006/relationships/hyperlink" Target="mailto:dih@data4knowledge.dk" TargetMode="Externa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13">
            <a:extLst>
              <a:ext uri="{FF2B5EF4-FFF2-40B4-BE49-F238E27FC236}">
                <a16:creationId xmlns:a16="http://schemas.microsoft.com/office/drawing/2014/main" id="{C095FE38-8825-B53E-7B9D-8C60DD5D9590}"/>
              </a:ext>
            </a:extLst>
          </p:cNvPr>
          <p:cNvSpPr/>
          <p:nvPr/>
        </p:nvSpPr>
        <p:spPr>
          <a:xfrm>
            <a:off x="515125" y="3443869"/>
            <a:ext cx="18398919" cy="16618368"/>
          </a:xfrm>
          <a:prstGeom prst="roundRect">
            <a:avLst>
              <a:gd name="adj" fmla="val 845"/>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t">
            <a:noAutofit/>
          </a:bodyPr>
          <a:lstStyle/>
          <a:p>
            <a:endParaRPr lang="en-US" sz="2507" b="1">
              <a:solidFill>
                <a:srgbClr val="002060"/>
              </a:solidFill>
              <a:latin typeface="Barlow" pitchFamily="2" charset="77"/>
            </a:endParaRPr>
          </a:p>
        </p:txBody>
      </p:sp>
      <p:sp>
        <p:nvSpPr>
          <p:cNvPr id="8" name="TextBox 7">
            <a:extLst>
              <a:ext uri="{FF2B5EF4-FFF2-40B4-BE49-F238E27FC236}">
                <a16:creationId xmlns:a16="http://schemas.microsoft.com/office/drawing/2014/main" id="{58E47F0B-3F11-0AE9-22AE-69CE6DD6AF92}"/>
              </a:ext>
            </a:extLst>
          </p:cNvPr>
          <p:cNvSpPr txBox="1"/>
          <p:nvPr/>
        </p:nvSpPr>
        <p:spPr>
          <a:xfrm>
            <a:off x="474270" y="320879"/>
            <a:ext cx="29326672" cy="1200329"/>
          </a:xfrm>
          <a:prstGeom prst="rect">
            <a:avLst/>
          </a:prstGeom>
          <a:noFill/>
        </p:spPr>
        <p:txBody>
          <a:bodyPr wrap="square" rtlCol="0">
            <a:spAutoFit/>
          </a:bodyPr>
          <a:lstStyle/>
          <a:p>
            <a:pPr algn="ctr"/>
            <a:r>
              <a:rPr lang="en-US" sz="7200" b="1">
                <a:solidFill>
                  <a:srgbClr val="002060"/>
                </a:solidFill>
                <a:latin typeface="Barlow" pitchFamily="2" charset="77"/>
              </a:rPr>
              <a:t>CDISC USDM &amp; ICH M11: Practical electronic Protocols</a:t>
            </a:r>
          </a:p>
        </p:txBody>
      </p:sp>
      <p:pic>
        <p:nvPicPr>
          <p:cNvPr id="46" name="Picture 45" descr="A blue text on a white background&#10;&#10;Description automatically generated">
            <a:extLst>
              <a:ext uri="{FF2B5EF4-FFF2-40B4-BE49-F238E27FC236}">
                <a16:creationId xmlns:a16="http://schemas.microsoft.com/office/drawing/2014/main" id="{5C27F043-6CEA-9F9D-CC63-191EBEBBE8B0}"/>
              </a:ext>
            </a:extLst>
          </p:cNvPr>
          <p:cNvPicPr>
            <a:picLocks noChangeAspect="1"/>
          </p:cNvPicPr>
          <p:nvPr/>
        </p:nvPicPr>
        <p:blipFill>
          <a:blip r:embed="rId3"/>
          <a:stretch>
            <a:fillRect/>
          </a:stretch>
        </p:blipFill>
        <p:spPr>
          <a:xfrm>
            <a:off x="474270" y="20344272"/>
            <a:ext cx="3821283" cy="594274"/>
          </a:xfrm>
          <a:prstGeom prst="rect">
            <a:avLst/>
          </a:prstGeom>
        </p:spPr>
      </p:pic>
      <p:sp>
        <p:nvSpPr>
          <p:cNvPr id="52" name="CuadroTexto 351">
            <a:extLst>
              <a:ext uri="{FF2B5EF4-FFF2-40B4-BE49-F238E27FC236}">
                <a16:creationId xmlns:a16="http://schemas.microsoft.com/office/drawing/2014/main" id="{D2E638D4-87A5-3368-0375-09D00D1A8DF7}"/>
              </a:ext>
            </a:extLst>
          </p:cNvPr>
          <p:cNvSpPr txBox="1"/>
          <p:nvPr/>
        </p:nvSpPr>
        <p:spPr>
          <a:xfrm>
            <a:off x="474270" y="20411750"/>
            <a:ext cx="29285817" cy="400110"/>
          </a:xfrm>
          <a:prstGeom prst="rect">
            <a:avLst/>
          </a:prstGeom>
          <a:noFill/>
        </p:spPr>
        <p:txBody>
          <a:bodyPr wrap="square" rtlCol="0">
            <a:spAutoFit/>
          </a:bodyPr>
          <a:lstStyle/>
          <a:p>
            <a:pPr algn="ctr"/>
            <a:r>
              <a:rPr lang="en-US" sz="2000">
                <a:latin typeface="Barlow" pitchFamily="2" charset="77"/>
                <a:ea typeface="Lato Light" panose="020F0502020204030203" pitchFamily="34" charset="0"/>
                <a:cs typeface="Lato Light" panose="020F0502020204030203" pitchFamily="34" charset="0"/>
              </a:rPr>
              <a:t>Poster developed by D </a:t>
            </a:r>
            <a:r>
              <a:rPr lang="en-US" sz="2000" err="1">
                <a:latin typeface="Barlow" pitchFamily="2" charset="77"/>
                <a:ea typeface="Lato Light" panose="020F0502020204030203" pitchFamily="34" charset="0"/>
                <a:cs typeface="Lato Light" panose="020F0502020204030203" pitchFamily="34" charset="0"/>
              </a:rPr>
              <a:t>Iberson</a:t>
            </a:r>
            <a:r>
              <a:rPr lang="en-US" sz="2000">
                <a:latin typeface="Barlow" pitchFamily="2" charset="77"/>
                <a:ea typeface="Lato Light" panose="020F0502020204030203" pitchFamily="34" charset="0"/>
                <a:cs typeface="Lato Light" panose="020F0502020204030203" pitchFamily="34" charset="0"/>
              </a:rPr>
              <a:t>-Hurst, data4knowledge </a:t>
            </a:r>
            <a:r>
              <a:rPr lang="en-US" sz="2000" err="1">
                <a:latin typeface="Barlow" pitchFamily="2" charset="77"/>
                <a:ea typeface="Lato Light" panose="020F0502020204030203" pitchFamily="34" charset="0"/>
                <a:cs typeface="Lato Light" panose="020F0502020204030203" pitchFamily="34" charset="0"/>
              </a:rPr>
              <a:t>ApS</a:t>
            </a:r>
            <a:r>
              <a:rPr lang="en-US" sz="2000">
                <a:latin typeface="Barlow" pitchFamily="2" charset="77"/>
                <a:ea typeface="Lato Light" panose="020F0502020204030203" pitchFamily="34" charset="0"/>
                <a:cs typeface="Lato Light" panose="020F0502020204030203" pitchFamily="34" charset="0"/>
              </a:rPr>
              <a:t>, for the PHUSE EU CSS Meeting. Contact: </a:t>
            </a:r>
            <a:r>
              <a:rPr lang="en-US" sz="2000">
                <a:latin typeface="Barlow" pitchFamily="2" charset="77"/>
                <a:ea typeface="Lato Light" panose="020F0502020204030203" pitchFamily="34" charset="0"/>
                <a:cs typeface="Lato Light" panose="020F0502020204030203" pitchFamily="34" charset="0"/>
                <a:hlinkClick r:id="rId4"/>
              </a:rPr>
              <a:t>dih@data4knowledge.</a:t>
            </a:r>
            <a:r>
              <a:rPr lang="en-US" sz="2000">
                <a:latin typeface="Barlow" pitchFamily="2" charset="77"/>
                <a:ea typeface="Lato Light" panose="020F0502020204030203" pitchFamily="34" charset="0"/>
                <a:cs typeface="Lato Light" panose="020F0502020204030203" pitchFamily="34" charset="0"/>
                <a:hlinkClick r:id="rId5"/>
              </a:rPr>
              <a:t>dk</a:t>
            </a:r>
            <a:r>
              <a:rPr lang="en-US" sz="2000">
                <a:latin typeface="Barlow" pitchFamily="2" charset="77"/>
                <a:ea typeface="Lato Light" panose="020F0502020204030203" pitchFamily="34" charset="0"/>
                <a:cs typeface="Lato Light" panose="020F0502020204030203" pitchFamily="34" charset="0"/>
              </a:rPr>
              <a:t> </a:t>
            </a:r>
          </a:p>
        </p:txBody>
      </p:sp>
      <p:sp>
        <p:nvSpPr>
          <p:cNvPr id="7" name="Rounded Rectangle 6">
            <a:extLst>
              <a:ext uri="{FF2B5EF4-FFF2-40B4-BE49-F238E27FC236}">
                <a16:creationId xmlns:a16="http://schemas.microsoft.com/office/drawing/2014/main" id="{A0486A06-CF81-BA30-60BD-2C69EF451995}"/>
              </a:ext>
            </a:extLst>
          </p:cNvPr>
          <p:cNvSpPr/>
          <p:nvPr/>
        </p:nvSpPr>
        <p:spPr>
          <a:xfrm>
            <a:off x="19223665" y="3452247"/>
            <a:ext cx="10577277" cy="5330246"/>
          </a:xfrm>
          <a:prstGeom prst="roundRect">
            <a:avLst>
              <a:gd name="adj" fmla="val 4428"/>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t">
            <a:noAutofit/>
          </a:bodyPr>
          <a:lstStyle/>
          <a:p>
            <a:pPr algn="ctr"/>
            <a:r>
              <a:rPr lang="en-US" sz="3200" b="1">
                <a:solidFill>
                  <a:srgbClr val="002060"/>
                </a:solidFill>
                <a:latin typeface="Barlow" pitchFamily="2" charset="77"/>
              </a:rPr>
              <a:t>From Theory to Reality</a:t>
            </a:r>
          </a:p>
          <a:p>
            <a:pPr algn="ctr"/>
            <a:endParaRPr lang="en-US" sz="3342" b="1">
              <a:solidFill>
                <a:srgbClr val="002060"/>
              </a:solidFill>
              <a:latin typeface="Barlow" pitchFamily="2" charset="77"/>
            </a:endParaRPr>
          </a:p>
          <a:p>
            <a:pPr algn="ctr"/>
            <a:endParaRPr lang="en-GB" sz="3342" b="1">
              <a:solidFill>
                <a:srgbClr val="002060"/>
              </a:solidFill>
              <a:latin typeface="Barlow" pitchFamily="2" charset="77"/>
            </a:endParaRPr>
          </a:p>
          <a:p>
            <a:pPr algn="ctr"/>
            <a:endParaRPr lang="en-US" sz="3342" b="1">
              <a:solidFill>
                <a:srgbClr val="002060"/>
              </a:solidFill>
              <a:latin typeface="Barlow" pitchFamily="2" charset="77"/>
            </a:endParaRPr>
          </a:p>
        </p:txBody>
      </p:sp>
      <p:pic>
        <p:nvPicPr>
          <p:cNvPr id="21" name="Picture 20" descr="A computer screen shot of a computer&#10;&#10;AI-generated content may be incorrect.">
            <a:extLst>
              <a:ext uri="{FF2B5EF4-FFF2-40B4-BE49-F238E27FC236}">
                <a16:creationId xmlns:a16="http://schemas.microsoft.com/office/drawing/2014/main" id="{BFC095B0-D3D1-FC49-D87C-44F86049034B}"/>
              </a:ext>
            </a:extLst>
          </p:cNvPr>
          <p:cNvPicPr>
            <a:picLocks noChangeAspect="1"/>
          </p:cNvPicPr>
          <p:nvPr/>
        </p:nvPicPr>
        <p:blipFill>
          <a:blip r:embed="rId6"/>
          <a:stretch>
            <a:fillRect/>
          </a:stretch>
        </p:blipFill>
        <p:spPr>
          <a:xfrm>
            <a:off x="23668074" y="4352456"/>
            <a:ext cx="5944472" cy="3246083"/>
          </a:xfrm>
          <a:prstGeom prst="rect">
            <a:avLst/>
          </a:prstGeom>
        </p:spPr>
      </p:pic>
      <p:sp>
        <p:nvSpPr>
          <p:cNvPr id="27" name="Rounded Rectangle 26">
            <a:extLst>
              <a:ext uri="{FF2B5EF4-FFF2-40B4-BE49-F238E27FC236}">
                <a16:creationId xmlns:a16="http://schemas.microsoft.com/office/drawing/2014/main" id="{58856C38-BA44-7002-7D51-1DB354DAAC0E}"/>
              </a:ext>
            </a:extLst>
          </p:cNvPr>
          <p:cNvSpPr/>
          <p:nvPr/>
        </p:nvSpPr>
        <p:spPr>
          <a:xfrm>
            <a:off x="474270" y="1521208"/>
            <a:ext cx="29326672" cy="1649003"/>
          </a:xfrm>
          <a:prstGeom prst="roundRect">
            <a:avLst>
              <a:gd name="adj" fmla="val 4428"/>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lIns="108000" tIns="108000" rIns="108000" bIns="108000" rtlCol="0" anchor="ctr">
            <a:noAutofit/>
          </a:bodyPr>
          <a:lstStyle/>
          <a:p>
            <a:pPr algn="ctr">
              <a:buNone/>
            </a:pPr>
            <a:r>
              <a:rPr lang="en-GB" sz="2800" dirty="0">
                <a:solidFill>
                  <a:srgbClr val="002060"/>
                </a:solidFill>
                <a:latin typeface="Barlow" pitchFamily="2" charset="77"/>
              </a:rPr>
              <a:t>With CDISC's Unified Study Definition Model (USDM) and ICH's M11 Clinical Electronic Structured Harmonized Protocol (CESHARP) both being released this month we are witnessing a revolution in how sponsor companies operate. Say goodbye to outdated silos and hello to dynamic, data-centric workflows! These powerful standards, working in tandem, promise to completely transform industry operations. This poster details the connection between USDM and the M11 template and discusses the implementation efforts already underway.</a:t>
            </a:r>
            <a:endParaRPr lang="en-US" sz="2800" b="1" dirty="0">
              <a:solidFill>
                <a:srgbClr val="002060"/>
              </a:solidFill>
              <a:latin typeface="Barlow" pitchFamily="2" charset="77"/>
            </a:endParaRPr>
          </a:p>
        </p:txBody>
      </p:sp>
      <p:sp>
        <p:nvSpPr>
          <p:cNvPr id="29" name="Rounded Rectangle 28">
            <a:extLst>
              <a:ext uri="{FF2B5EF4-FFF2-40B4-BE49-F238E27FC236}">
                <a16:creationId xmlns:a16="http://schemas.microsoft.com/office/drawing/2014/main" id="{0F4C87A8-8B15-2933-8AD7-21BA1EF9D8A9}"/>
              </a:ext>
            </a:extLst>
          </p:cNvPr>
          <p:cNvSpPr/>
          <p:nvPr/>
        </p:nvSpPr>
        <p:spPr>
          <a:xfrm>
            <a:off x="19226755" y="9064528"/>
            <a:ext cx="10577277" cy="5330246"/>
          </a:xfrm>
          <a:prstGeom prst="roundRect">
            <a:avLst>
              <a:gd name="adj" fmla="val 4428"/>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t">
            <a:noAutofit/>
          </a:bodyPr>
          <a:lstStyle/>
          <a:p>
            <a:pPr algn="ctr"/>
            <a:r>
              <a:rPr lang="en-US" sz="3200" b="1">
                <a:solidFill>
                  <a:srgbClr val="002060"/>
                </a:solidFill>
                <a:latin typeface="Barlow" pitchFamily="2" charset="77"/>
              </a:rPr>
              <a:t>FHIR Schedule of Activities Message</a:t>
            </a:r>
          </a:p>
          <a:p>
            <a:pPr algn="ctr"/>
            <a:endParaRPr lang="en-US" sz="3342" b="1">
              <a:solidFill>
                <a:srgbClr val="002060"/>
              </a:solidFill>
              <a:latin typeface="Barlow" pitchFamily="2" charset="77"/>
            </a:endParaRPr>
          </a:p>
          <a:p>
            <a:pPr algn="ctr"/>
            <a:endParaRPr lang="en-GB" sz="3342" b="1">
              <a:solidFill>
                <a:srgbClr val="002060"/>
              </a:solidFill>
              <a:latin typeface="Barlow" pitchFamily="2" charset="77"/>
            </a:endParaRPr>
          </a:p>
          <a:p>
            <a:pPr algn="ctr"/>
            <a:endParaRPr lang="en-US" sz="3342" b="1">
              <a:solidFill>
                <a:srgbClr val="002060"/>
              </a:solidFill>
              <a:latin typeface="Barlow" pitchFamily="2" charset="77"/>
            </a:endParaRPr>
          </a:p>
        </p:txBody>
      </p:sp>
      <p:sp>
        <p:nvSpPr>
          <p:cNvPr id="30" name="Rounded Rectangle 29">
            <a:extLst>
              <a:ext uri="{FF2B5EF4-FFF2-40B4-BE49-F238E27FC236}">
                <a16:creationId xmlns:a16="http://schemas.microsoft.com/office/drawing/2014/main" id="{42D6168A-8FEF-84CF-1F6C-29F065787837}"/>
              </a:ext>
            </a:extLst>
          </p:cNvPr>
          <p:cNvSpPr/>
          <p:nvPr/>
        </p:nvSpPr>
        <p:spPr>
          <a:xfrm>
            <a:off x="19223665" y="14731990"/>
            <a:ext cx="10577277" cy="5330247"/>
          </a:xfrm>
          <a:prstGeom prst="roundRect">
            <a:avLst>
              <a:gd name="adj" fmla="val 4428"/>
            </a:avLst>
          </a:prstGeom>
          <a:solidFill>
            <a:schemeClr val="bg1">
              <a:lumMod val="95000"/>
            </a:schemeClr>
          </a:solid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t">
            <a:noAutofit/>
          </a:bodyPr>
          <a:lstStyle/>
          <a:p>
            <a:pPr algn="ctr"/>
            <a:r>
              <a:rPr lang="en-US" sz="3200" b="1">
                <a:solidFill>
                  <a:srgbClr val="002060"/>
                </a:solidFill>
                <a:latin typeface="Barlow" pitchFamily="2" charset="77"/>
              </a:rPr>
              <a:t>Unleashing USDM</a:t>
            </a:r>
          </a:p>
          <a:p>
            <a:pPr algn="ctr"/>
            <a:endParaRPr lang="en-US" sz="3200" b="1">
              <a:solidFill>
                <a:srgbClr val="002060"/>
              </a:solidFill>
              <a:latin typeface="Barlow" pitchFamily="2" charset="77"/>
            </a:endParaRPr>
          </a:p>
          <a:p>
            <a:pPr algn="ctr"/>
            <a:endParaRPr lang="en-GB" sz="3342" b="1">
              <a:solidFill>
                <a:srgbClr val="002060"/>
              </a:solidFill>
              <a:latin typeface="Barlow" pitchFamily="2" charset="77"/>
            </a:endParaRPr>
          </a:p>
          <a:p>
            <a:pPr algn="ctr"/>
            <a:endParaRPr lang="en-US" sz="3342" b="1">
              <a:solidFill>
                <a:srgbClr val="002060"/>
              </a:solidFill>
              <a:latin typeface="Barlow" pitchFamily="2" charset="77"/>
            </a:endParaRPr>
          </a:p>
        </p:txBody>
      </p:sp>
      <p:pic>
        <p:nvPicPr>
          <p:cNvPr id="25" name="Picture 24" descr="A computer screen shot of a computer&#10;&#10;AI-generated content may be incorrect.">
            <a:extLst>
              <a:ext uri="{FF2B5EF4-FFF2-40B4-BE49-F238E27FC236}">
                <a16:creationId xmlns:a16="http://schemas.microsoft.com/office/drawing/2014/main" id="{CDC2FECD-9DE0-0759-3038-A9E26B6FDBBA}"/>
              </a:ext>
            </a:extLst>
          </p:cNvPr>
          <p:cNvPicPr>
            <a:picLocks noChangeAspect="1"/>
          </p:cNvPicPr>
          <p:nvPr/>
        </p:nvPicPr>
        <p:blipFill>
          <a:blip r:embed="rId7"/>
          <a:stretch>
            <a:fillRect/>
          </a:stretch>
        </p:blipFill>
        <p:spPr>
          <a:xfrm>
            <a:off x="23663426" y="10173929"/>
            <a:ext cx="5751200" cy="3121709"/>
          </a:xfrm>
          <a:prstGeom prst="rect">
            <a:avLst/>
          </a:prstGeom>
        </p:spPr>
      </p:pic>
      <p:sp>
        <p:nvSpPr>
          <p:cNvPr id="32" name="TextBox 31">
            <a:extLst>
              <a:ext uri="{FF2B5EF4-FFF2-40B4-BE49-F238E27FC236}">
                <a16:creationId xmlns:a16="http://schemas.microsoft.com/office/drawing/2014/main" id="{0607F010-3762-77C5-DB31-60A52B17FE06}"/>
              </a:ext>
            </a:extLst>
          </p:cNvPr>
          <p:cNvSpPr txBox="1"/>
          <p:nvPr/>
        </p:nvSpPr>
        <p:spPr>
          <a:xfrm>
            <a:off x="19455576" y="4352456"/>
            <a:ext cx="4024102" cy="2862322"/>
          </a:xfrm>
          <a:prstGeom prst="rect">
            <a:avLst/>
          </a:prstGeom>
          <a:noFill/>
          <a:ln>
            <a:noFill/>
          </a:ln>
        </p:spPr>
        <p:txBody>
          <a:bodyPr wrap="square" rtlCol="0">
            <a:spAutoFit/>
          </a:bodyPr>
          <a:lstStyle/>
          <a:p>
            <a:r>
              <a:rPr lang="en-GB" sz="2000">
                <a:solidFill>
                  <a:srgbClr val="002060"/>
                </a:solidFill>
                <a:latin typeface="Barlow" pitchFamily="2" charset="77"/>
              </a:rPr>
              <a:t>ICH M11, USDM, and FHIR M11 message integration has moved beyond concept to practical implementation at two major HL7 </a:t>
            </a:r>
            <a:r>
              <a:rPr lang="en-GB" sz="2000" err="1">
                <a:solidFill>
                  <a:srgbClr val="002060"/>
                </a:solidFill>
                <a:latin typeface="Barlow" pitchFamily="2" charset="77"/>
              </a:rPr>
              <a:t>connectathons</a:t>
            </a:r>
            <a:r>
              <a:rPr lang="en-GB" sz="2000">
                <a:solidFill>
                  <a:srgbClr val="002060"/>
                </a:solidFill>
                <a:latin typeface="Barlow" pitchFamily="2" charset="77"/>
              </a:rPr>
              <a:t> in 2024. The Dallas and Atlanta events showcased transmission of M11 protocols between systems—proving these standards work together</a:t>
            </a:r>
            <a:endParaRPr lang="en-GB" sz="1600"/>
          </a:p>
        </p:txBody>
      </p:sp>
      <p:sp>
        <p:nvSpPr>
          <p:cNvPr id="38" name="TextBox 37">
            <a:extLst>
              <a:ext uri="{FF2B5EF4-FFF2-40B4-BE49-F238E27FC236}">
                <a16:creationId xmlns:a16="http://schemas.microsoft.com/office/drawing/2014/main" id="{5D2B6AB3-05AA-05BB-33C4-471CE114A91E}"/>
              </a:ext>
            </a:extLst>
          </p:cNvPr>
          <p:cNvSpPr txBox="1"/>
          <p:nvPr/>
        </p:nvSpPr>
        <p:spPr>
          <a:xfrm>
            <a:off x="19455576" y="7334257"/>
            <a:ext cx="6205624" cy="707886"/>
          </a:xfrm>
          <a:prstGeom prst="rect">
            <a:avLst/>
          </a:prstGeom>
          <a:noFill/>
          <a:ln>
            <a:noFill/>
          </a:ln>
        </p:spPr>
        <p:txBody>
          <a:bodyPr wrap="square" rtlCol="0">
            <a:spAutoFit/>
          </a:bodyPr>
          <a:lstStyle/>
          <a:p>
            <a:r>
              <a:rPr lang="en-GB" sz="2000">
                <a:solidFill>
                  <a:srgbClr val="002060"/>
                </a:solidFill>
                <a:latin typeface="Barlow" pitchFamily="2" charset="77"/>
              </a:rPr>
              <a:t>This same technology is already driving innovation in the FDA PRISM pilot.</a:t>
            </a:r>
            <a:endParaRPr lang="en-GB" sz="1600"/>
          </a:p>
        </p:txBody>
      </p:sp>
      <p:sp>
        <p:nvSpPr>
          <p:cNvPr id="43" name="TextBox 42">
            <a:extLst>
              <a:ext uri="{FF2B5EF4-FFF2-40B4-BE49-F238E27FC236}">
                <a16:creationId xmlns:a16="http://schemas.microsoft.com/office/drawing/2014/main" id="{DBC0BBAD-F239-1C33-747B-891CF326918C}"/>
              </a:ext>
            </a:extLst>
          </p:cNvPr>
          <p:cNvSpPr txBox="1"/>
          <p:nvPr/>
        </p:nvSpPr>
        <p:spPr>
          <a:xfrm>
            <a:off x="19457323" y="9964476"/>
            <a:ext cx="4024102" cy="3477875"/>
          </a:xfrm>
          <a:prstGeom prst="rect">
            <a:avLst/>
          </a:prstGeom>
          <a:noFill/>
          <a:ln>
            <a:noFill/>
          </a:ln>
        </p:spPr>
        <p:txBody>
          <a:bodyPr wrap="square" rtlCol="0">
            <a:spAutoFit/>
          </a:bodyPr>
          <a:lstStyle/>
          <a:p>
            <a:r>
              <a:rPr lang="en-GB" sz="2000" dirty="0">
                <a:solidFill>
                  <a:srgbClr val="002060"/>
                </a:solidFill>
                <a:latin typeface="Barlow" pitchFamily="2" charset="77"/>
              </a:rPr>
              <a:t>At the January 2025 HL7 virtual Connectathon, teams showcased the seamless integration of USDM with the Schedule of Activities (</a:t>
            </a:r>
            <a:r>
              <a:rPr lang="en-GB" sz="2000" dirty="0" err="1">
                <a:solidFill>
                  <a:srgbClr val="002060"/>
                </a:solidFill>
                <a:latin typeface="Barlow" pitchFamily="2" charset="77"/>
              </a:rPr>
              <a:t>SoA</a:t>
            </a:r>
            <a:r>
              <a:rPr lang="en-GB" sz="2000" dirty="0">
                <a:solidFill>
                  <a:srgbClr val="002060"/>
                </a:solidFill>
                <a:latin typeface="Barlow" pitchFamily="2" charset="77"/>
              </a:rPr>
              <a:t>) message standard.</a:t>
            </a:r>
          </a:p>
          <a:p>
            <a:r>
              <a:rPr lang="en-GB" sz="2000" dirty="0">
                <a:solidFill>
                  <a:srgbClr val="002060"/>
                </a:solidFill>
                <a:latin typeface="Barlow" pitchFamily="2" charset="77"/>
              </a:rPr>
              <a:t>The demonstration proved that critical Schedule of Activities data stored in USDM can now be flawlessly transmitted to receiving systems through the HL7 </a:t>
            </a:r>
            <a:r>
              <a:rPr lang="en-GB" sz="2000" dirty="0" err="1">
                <a:solidFill>
                  <a:srgbClr val="002060"/>
                </a:solidFill>
                <a:latin typeface="Barlow" pitchFamily="2" charset="77"/>
              </a:rPr>
              <a:t>SoA</a:t>
            </a:r>
            <a:r>
              <a:rPr lang="en-GB" sz="2000" dirty="0">
                <a:solidFill>
                  <a:srgbClr val="002060"/>
                </a:solidFill>
                <a:latin typeface="Barlow" pitchFamily="2" charset="77"/>
              </a:rPr>
              <a:t> message pathway. </a:t>
            </a:r>
            <a:endParaRPr lang="en-GB" sz="1600" dirty="0"/>
          </a:p>
        </p:txBody>
      </p:sp>
      <p:pic>
        <p:nvPicPr>
          <p:cNvPr id="47" name="Picture 46" descr="A screenshot of a computer&#10;&#10;AI-generated content may be incorrect.">
            <a:extLst>
              <a:ext uri="{FF2B5EF4-FFF2-40B4-BE49-F238E27FC236}">
                <a16:creationId xmlns:a16="http://schemas.microsoft.com/office/drawing/2014/main" id="{74C6F92D-BDA1-78CB-E91B-9B9C5197E6A5}"/>
              </a:ext>
            </a:extLst>
          </p:cNvPr>
          <p:cNvPicPr>
            <a:picLocks noChangeAspect="1"/>
          </p:cNvPicPr>
          <p:nvPr/>
        </p:nvPicPr>
        <p:blipFill>
          <a:blip r:embed="rId8"/>
          <a:stretch>
            <a:fillRect/>
          </a:stretch>
        </p:blipFill>
        <p:spPr>
          <a:xfrm>
            <a:off x="24383830" y="15844748"/>
            <a:ext cx="5222181" cy="3104729"/>
          </a:xfrm>
          <a:prstGeom prst="rect">
            <a:avLst/>
          </a:prstGeom>
        </p:spPr>
      </p:pic>
      <p:sp>
        <p:nvSpPr>
          <p:cNvPr id="48" name="TextBox 47">
            <a:extLst>
              <a:ext uri="{FF2B5EF4-FFF2-40B4-BE49-F238E27FC236}">
                <a16:creationId xmlns:a16="http://schemas.microsoft.com/office/drawing/2014/main" id="{9F645AD4-CC65-EFE7-2FFA-390D3636A2FE}"/>
              </a:ext>
            </a:extLst>
          </p:cNvPr>
          <p:cNvSpPr txBox="1"/>
          <p:nvPr/>
        </p:nvSpPr>
        <p:spPr>
          <a:xfrm>
            <a:off x="19639323" y="15630586"/>
            <a:ext cx="4553121" cy="2246769"/>
          </a:xfrm>
          <a:prstGeom prst="rect">
            <a:avLst/>
          </a:prstGeom>
          <a:noFill/>
          <a:ln>
            <a:noFill/>
          </a:ln>
        </p:spPr>
        <p:txBody>
          <a:bodyPr wrap="square" rtlCol="0">
            <a:spAutoFit/>
          </a:bodyPr>
          <a:lstStyle/>
          <a:p>
            <a:r>
              <a:rPr lang="en-GB" sz="2000">
                <a:solidFill>
                  <a:srgbClr val="002060"/>
                </a:solidFill>
                <a:latin typeface="Barlow" pitchFamily="2" charset="77"/>
              </a:rPr>
              <a:t>USDM isn't just another standard—it's a versatile powerhouse with countless applications! The innovative d4k technology demonstrator takes USDM to the next level by extending the model into operational territories never before explored.</a:t>
            </a:r>
            <a:endParaRPr lang="en-GB" sz="1600"/>
          </a:p>
        </p:txBody>
      </p:sp>
      <p:sp>
        <p:nvSpPr>
          <p:cNvPr id="54" name="TextBox 53">
            <a:extLst>
              <a:ext uri="{FF2B5EF4-FFF2-40B4-BE49-F238E27FC236}">
                <a16:creationId xmlns:a16="http://schemas.microsoft.com/office/drawing/2014/main" id="{A6A0E339-F081-5F7A-D221-466D2604F49C}"/>
              </a:ext>
            </a:extLst>
          </p:cNvPr>
          <p:cNvSpPr txBox="1"/>
          <p:nvPr/>
        </p:nvSpPr>
        <p:spPr>
          <a:xfrm>
            <a:off x="19639323" y="17979981"/>
            <a:ext cx="5195130" cy="1631216"/>
          </a:xfrm>
          <a:prstGeom prst="rect">
            <a:avLst/>
          </a:prstGeom>
          <a:noFill/>
          <a:ln>
            <a:noFill/>
          </a:ln>
        </p:spPr>
        <p:txBody>
          <a:bodyPr wrap="square" rtlCol="0">
            <a:spAutoFit/>
          </a:bodyPr>
          <a:lstStyle/>
          <a:p>
            <a:r>
              <a:rPr lang="en-GB" sz="2000">
                <a:solidFill>
                  <a:srgbClr val="002060"/>
                </a:solidFill>
                <a:latin typeface="Barlow" pitchFamily="2" charset="77"/>
              </a:rPr>
              <a:t>This groundbreaking demonstrator reveals how USDM creates the solid foundation needed to revolutionize downstream processes including the auto generation of SDTM datasets</a:t>
            </a:r>
            <a:endParaRPr lang="en-GB" sz="1600"/>
          </a:p>
        </p:txBody>
      </p:sp>
      <p:sp>
        <p:nvSpPr>
          <p:cNvPr id="57" name="Rectangle 56">
            <a:extLst>
              <a:ext uri="{FF2B5EF4-FFF2-40B4-BE49-F238E27FC236}">
                <a16:creationId xmlns:a16="http://schemas.microsoft.com/office/drawing/2014/main" id="{39D05D37-AEDD-B3CE-2DB7-0B88668B8CE0}"/>
              </a:ext>
            </a:extLst>
          </p:cNvPr>
          <p:cNvSpPr/>
          <p:nvPr/>
        </p:nvSpPr>
        <p:spPr>
          <a:xfrm>
            <a:off x="669202" y="19519900"/>
            <a:ext cx="18075997" cy="342516"/>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Picture 4" descr="A screenshot of a computer screen&#10;&#10;AI-generated content may be incorrect.">
            <a:extLst>
              <a:ext uri="{FF2B5EF4-FFF2-40B4-BE49-F238E27FC236}">
                <a16:creationId xmlns:a16="http://schemas.microsoft.com/office/drawing/2014/main" id="{ACCD4D0E-07DF-A868-A1CF-36B77415FB7A}"/>
              </a:ext>
            </a:extLst>
          </p:cNvPr>
          <p:cNvPicPr>
            <a:picLocks noChangeAspect="1"/>
          </p:cNvPicPr>
          <p:nvPr/>
        </p:nvPicPr>
        <p:blipFill>
          <a:blip r:embed="rId9"/>
          <a:stretch>
            <a:fillRect/>
          </a:stretch>
        </p:blipFill>
        <p:spPr>
          <a:xfrm>
            <a:off x="610153" y="3422694"/>
            <a:ext cx="17964275" cy="14416622"/>
          </a:xfrm>
          <a:prstGeom prst="rect">
            <a:avLst/>
          </a:prstGeom>
        </p:spPr>
      </p:pic>
      <p:sp>
        <p:nvSpPr>
          <p:cNvPr id="28" name="Rectangle 27">
            <a:extLst>
              <a:ext uri="{FF2B5EF4-FFF2-40B4-BE49-F238E27FC236}">
                <a16:creationId xmlns:a16="http://schemas.microsoft.com/office/drawing/2014/main" id="{3BBB9438-2114-5AA9-9885-ED7E72223FB4}"/>
              </a:ext>
            </a:extLst>
          </p:cNvPr>
          <p:cNvSpPr/>
          <p:nvPr/>
        </p:nvSpPr>
        <p:spPr>
          <a:xfrm>
            <a:off x="728402" y="3555634"/>
            <a:ext cx="4758624" cy="2360428"/>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3200" b="1" dirty="0">
                <a:solidFill>
                  <a:srgbClr val="002060"/>
                </a:solidFill>
                <a:latin typeface="Barlow" pitchFamily="2" charset="77"/>
              </a:rPr>
              <a:t>USDM &amp; M11</a:t>
            </a:r>
          </a:p>
        </p:txBody>
      </p:sp>
      <p:sp>
        <p:nvSpPr>
          <p:cNvPr id="26" name="TextBox 25">
            <a:extLst>
              <a:ext uri="{FF2B5EF4-FFF2-40B4-BE49-F238E27FC236}">
                <a16:creationId xmlns:a16="http://schemas.microsoft.com/office/drawing/2014/main" id="{19A599AB-C036-AE7C-7B6B-EF053E03F698}"/>
              </a:ext>
            </a:extLst>
          </p:cNvPr>
          <p:cNvSpPr txBox="1"/>
          <p:nvPr/>
        </p:nvSpPr>
        <p:spPr>
          <a:xfrm>
            <a:off x="728402" y="17906794"/>
            <a:ext cx="18037412" cy="1631216"/>
          </a:xfrm>
          <a:prstGeom prst="rect">
            <a:avLst/>
          </a:prstGeom>
          <a:noFill/>
          <a:ln>
            <a:noFill/>
          </a:ln>
        </p:spPr>
        <p:txBody>
          <a:bodyPr wrap="square" rtlCol="0">
            <a:spAutoFit/>
          </a:bodyPr>
          <a:lstStyle/>
          <a:p>
            <a:r>
              <a:rPr lang="en-GB" sz="2000" dirty="0">
                <a:solidFill>
                  <a:srgbClr val="002060"/>
                </a:solidFill>
                <a:latin typeface="Barlow" pitchFamily="2" charset="77"/>
              </a:rPr>
              <a:t>This infographic maps the crucial relationship between the M11 Template Specification and the Unified Study Definition Model (USDM), clearly demonstrating how USDM provides comprehensive support for ICH's innovative M11 standard.</a:t>
            </a:r>
          </a:p>
          <a:p>
            <a:endParaRPr lang="en-GB" sz="2000" dirty="0">
              <a:solidFill>
                <a:srgbClr val="002060"/>
              </a:solidFill>
              <a:latin typeface="Barlow" pitchFamily="2" charset="77"/>
            </a:endParaRPr>
          </a:p>
          <a:p>
            <a:r>
              <a:rPr lang="en-GB" sz="2000" dirty="0">
                <a:solidFill>
                  <a:srgbClr val="002060"/>
                </a:solidFill>
                <a:latin typeface="Barlow" pitchFamily="2" charset="77"/>
              </a:rPr>
              <a:t>The infographic breaks down each M11 element, precisely identifying where and how it's supported within the USDM framework—creating a visual roadmap for seamless integration between the standards.</a:t>
            </a:r>
            <a:endParaRPr lang="en-GB" sz="1600" dirty="0"/>
          </a:p>
        </p:txBody>
      </p:sp>
    </p:spTree>
    <p:extLst>
      <p:ext uri="{BB962C8B-B14F-4D97-AF65-F5344CB8AC3E}">
        <p14:creationId xmlns:p14="http://schemas.microsoft.com/office/powerpoint/2010/main" val="354439651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98eacbea-7562-4a40-a7f2-e999cdc0cec5">
      <Terms xmlns="http://schemas.microsoft.com/office/infopath/2007/PartnerControls"/>
    </lcf76f155ced4ddcb4097134ff3c332f>
    <TaxCatchAll xmlns="75bf9804-c18d-470a-a27f-eeaf4abcd247"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47D794EB48E7144959FE534A5ED3D9A" ma:contentTypeVersion="13" ma:contentTypeDescription="Create a new document." ma:contentTypeScope="" ma:versionID="332ebed6bf1f21540ac8ed4139e2af2e">
  <xsd:schema xmlns:xsd="http://www.w3.org/2001/XMLSchema" xmlns:xs="http://www.w3.org/2001/XMLSchema" xmlns:p="http://schemas.microsoft.com/office/2006/metadata/properties" xmlns:ns2="98eacbea-7562-4a40-a7f2-e999cdc0cec5" xmlns:ns3="75bf9804-c18d-470a-a27f-eeaf4abcd247" targetNamespace="http://schemas.microsoft.com/office/2006/metadata/properties" ma:root="true" ma:fieldsID="9643d50ff51ef4e8f7efba950a0a6c6b" ns2:_="" ns3:_="">
    <xsd:import namespace="98eacbea-7562-4a40-a7f2-e999cdc0cec5"/>
    <xsd:import namespace="75bf9804-c18d-470a-a27f-eeaf4abcd247"/>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ServiceLocation" minOccurs="0"/>
                <xsd:element ref="ns2:MediaServiceOCR" minOccurs="0"/>
                <xsd:element ref="ns2:MediaServiceGenerationTime" minOccurs="0"/>
                <xsd:element ref="ns2:MediaServiceEventHashCode" minOccurs="0"/>
                <xsd:element ref="ns2:MediaLengthInSecond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eacbea-7562-4a40-a7f2-e999cdc0cec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a6b7e412-6c7f-44cd-93fc-1283bc8f8f7e"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ternalName="MediaServiceDateTaken"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5bf9804-c18d-470a-a27f-eeaf4abcd247"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32440c8f-637a-4f66-b4f6-bf5ca76e88b3}" ma:internalName="TaxCatchAll" ma:showField="CatchAllData" ma:web="75bf9804-c18d-470a-a27f-eeaf4abcd24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D880353-A811-4A5E-ACC7-78B678F8698F}">
  <ds:schemaRefs>
    <ds:schemaRef ds:uri="http://schemas.microsoft.com/sharepoint/v3/contenttype/forms"/>
  </ds:schemaRefs>
</ds:datastoreItem>
</file>

<file path=customXml/itemProps2.xml><?xml version="1.0" encoding="utf-8"?>
<ds:datastoreItem xmlns:ds="http://schemas.openxmlformats.org/officeDocument/2006/customXml" ds:itemID="{0608C028-DB74-4132-93E9-98A6B8817B9A}">
  <ds:schemaRefs>
    <ds:schemaRef ds:uri="http://purl.org/dc/terms/"/>
    <ds:schemaRef ds:uri="http://schemas.microsoft.com/office/infopath/2007/PartnerControls"/>
    <ds:schemaRef ds:uri="98eacbea-7562-4a40-a7f2-e999cdc0cec5"/>
    <ds:schemaRef ds:uri="http://purl.org/dc/elements/1.1/"/>
    <ds:schemaRef ds:uri="http://schemas.microsoft.com/office/2006/metadata/properties"/>
    <ds:schemaRef ds:uri="http://schemas.microsoft.com/office/2006/documentManagement/types"/>
    <ds:schemaRef ds:uri="http://www.w3.org/XML/1998/namespace"/>
    <ds:schemaRef ds:uri="http://schemas.openxmlformats.org/package/2006/metadata/core-properties"/>
    <ds:schemaRef ds:uri="75bf9804-c18d-470a-a27f-eeaf4abcd247"/>
    <ds:schemaRef ds:uri="http://purl.org/dc/dcmitype/"/>
  </ds:schemaRefs>
</ds:datastoreItem>
</file>

<file path=customXml/itemProps3.xml><?xml version="1.0" encoding="utf-8"?>
<ds:datastoreItem xmlns:ds="http://schemas.openxmlformats.org/officeDocument/2006/customXml" ds:itemID="{AAE0797A-4ED5-426D-863C-5B04EF60979E}"/>
</file>

<file path=docProps/app.xml><?xml version="1.0" encoding="utf-8"?>
<Properties xmlns="http://schemas.openxmlformats.org/officeDocument/2006/extended-properties" xmlns:vt="http://schemas.openxmlformats.org/officeDocument/2006/docPropsVTypes">
  <Template>Office Theme</Template>
  <TotalTime>0</TotalTime>
  <Words>361</Words>
  <Application>Microsoft Macintosh PowerPoint</Application>
  <PresentationFormat>Custom</PresentationFormat>
  <Paragraphs>20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Aptos Display</vt:lpstr>
      <vt:lpstr>Arial</vt:lpstr>
      <vt:lpstr>Barlow</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Johannes Ulander</dc:creator>
  <cp:lastModifiedBy>Dave Iberson-Hurst</cp:lastModifiedBy>
  <cp:revision>1</cp:revision>
  <cp:lastPrinted>2025-03-30T10:04:43Z</cp:lastPrinted>
  <dcterms:created xsi:type="dcterms:W3CDTF">2024-08-29T12:40:07Z</dcterms:created>
  <dcterms:modified xsi:type="dcterms:W3CDTF">2025-04-02T10:41:35Z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0x010100D47D794EB48E7144959FE534A5ED3D9A</vt:lpwstr>
  </property>
  <property fmtid="{D5CDD505-2E9C-101B-9397-08002B2CF9AE}" pid="3" name="MediaServiceImageTags">
    <vt:lpwstr/>
  </property>
</Properties>
</file>